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7" r:id="rId4"/>
    <p:sldId id="265" r:id="rId5"/>
    <p:sldId id="268" r:id="rId6"/>
    <p:sldId id="266" r:id="rId7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9BF5-DF07-4DC6-9107-A24A772382C2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37E5-BDA4-4782-A11B-D618ED61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0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37E5-BDA4-4782-A11B-D618ED61BF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927" y="868502"/>
            <a:ext cx="1152144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4523" y="1737486"/>
            <a:ext cx="5854953" cy="302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C1FD5-2046-B068-796B-2557C24C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2" y="2771"/>
            <a:ext cx="9144000" cy="42005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04FEAC-0F89-6BF7-0A8E-D1EF9252A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3409950"/>
            <a:ext cx="9144000" cy="22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44055-8984-1887-E293-80B929BD9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9083" y="3638550"/>
            <a:ext cx="9144000" cy="228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A199F7-1B73-8016-3764-5E4A7C869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3867150"/>
            <a:ext cx="9144000" cy="228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EDD6F9-8449-A5A3-2752-04A0376CE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4058774"/>
            <a:ext cx="9144000" cy="228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3934AB-D2BA-C2DB-E6CF-E33B09B50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75063" b="19544"/>
          <a:stretch/>
        </p:blipFill>
        <p:spPr>
          <a:xfrm>
            <a:off x="990599" y="133350"/>
            <a:ext cx="8125645" cy="228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15E09A-2390-B8D5-169E-BCA0C90C7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75063" b="19544"/>
          <a:stretch/>
        </p:blipFill>
        <p:spPr>
          <a:xfrm>
            <a:off x="2194661" y="2575409"/>
            <a:ext cx="6906444" cy="228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04503-BE81-A2B0-E1AE-8A8AE0A0A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75063" b="19544"/>
          <a:stretch/>
        </p:blipFill>
        <p:spPr>
          <a:xfrm>
            <a:off x="2362200" y="2453791"/>
            <a:ext cx="6768678" cy="228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466B56-0AEC-DC4B-7715-0262EF9E70B2}"/>
              </a:ext>
            </a:extLst>
          </p:cNvPr>
          <p:cNvSpPr txBox="1"/>
          <p:nvPr/>
        </p:nvSpPr>
        <p:spPr>
          <a:xfrm>
            <a:off x="9083" y="3388088"/>
            <a:ext cx="8906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ИНСТРУКЦИЯ ДЛЯ ТЕХНИЧЕСКИХ СПЕЦИАЛИСТОВ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03429E-4556-6FD3-44BE-AF9C6645C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2" y="57149"/>
            <a:ext cx="1624499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526B3-65AE-8A51-91F8-99460279EC8E}"/>
              </a:ext>
            </a:extLst>
          </p:cNvPr>
          <p:cNvSpPr txBox="1"/>
          <p:nvPr/>
        </p:nvSpPr>
        <p:spPr>
          <a:xfrm>
            <a:off x="1371600" y="191836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2</a:t>
            </a:r>
            <a:r>
              <a:rPr lang="ru-RU" sz="900" dirty="0">
                <a:solidFill>
                  <a:schemeClr val="bg1"/>
                </a:solidFill>
              </a:rPr>
              <a:t>4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апреля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2026 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41248" y="1054753"/>
            <a:ext cx="7712558" cy="31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sz="2000" b="1" spc="-5" dirty="0" err="1">
                <a:latin typeface="Garamond" panose="02020404030301010803" pitchFamily="18" charset="0"/>
                <a:cs typeface="Times New Roman"/>
              </a:rPr>
              <a:t>Дата</a:t>
            </a:r>
            <a:r>
              <a:rPr sz="2000" b="1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10" dirty="0">
                <a:latin typeface="Garamond" panose="02020404030301010803" pitchFamily="18" charset="0"/>
                <a:cs typeface="Times New Roman"/>
              </a:rPr>
              <a:t>проведения</a:t>
            </a:r>
            <a:r>
              <a:rPr sz="2000" b="1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latin typeface="Garamond" panose="02020404030301010803" pitchFamily="18" charset="0"/>
                <a:cs typeface="Times New Roman"/>
              </a:rPr>
              <a:t>–</a:t>
            </a:r>
            <a:r>
              <a:rPr sz="2000" b="1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4</a:t>
            </a:r>
            <a:r>
              <a:rPr sz="2000" b="1" spc="15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апреля</a:t>
            </a:r>
            <a:r>
              <a:rPr sz="2000" b="1" spc="-5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202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6</a:t>
            </a:r>
            <a:r>
              <a:rPr sz="2000" b="1" spc="-10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30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года</a:t>
            </a:r>
            <a:endParaRPr lang="ru-RU" sz="2000" b="1" spc="-30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dirty="0">
                <a:latin typeface="Garamond" panose="02020404030301010803" pitchFamily="18" charset="0"/>
                <a:cs typeface="Times New Roman"/>
              </a:rPr>
              <a:t>За день проведения Диктанта Победы технический специалист должен: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Проверить наличие выхода в сеть Интернет: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для получения из РЦОИ тестовых материалов, пароля от архив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выполнить печать тестовой страницы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1B845-7A62-3D27-EF07-4C6071FBF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37AEE-F4F9-55BD-138A-3433CD7BF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BA58AC-45B8-4593-747F-C46C2D89C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12724"/>
            <a:ext cx="3194318" cy="2718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4FD30D-1827-02A5-F70D-4438A021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86DFE-F875-9CFF-5828-11D66ED7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B6107-EABC-293C-45B9-09818EE72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A31C91-3757-4A46-07D3-D0FA6DF5D460}"/>
              </a:ext>
            </a:extLst>
          </p:cNvPr>
          <p:cNvSpPr txBox="1"/>
          <p:nvPr/>
        </p:nvSpPr>
        <p:spPr>
          <a:xfrm>
            <a:off x="4800602" y="1082300"/>
            <a:ext cx="41435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Garamond" panose="02020404030301010803" pitchFamily="18" charset="0"/>
              </a:rPr>
              <a:t>1. ГРАНИЦА ПЕЧАТИ</a:t>
            </a:r>
          </a:p>
          <a:p>
            <a:pPr marL="228600" indent="-228600">
              <a:buAutoNum type="arabicPeriod"/>
            </a:pPr>
            <a:endParaRPr lang="ru-RU" sz="15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Garamond" panose="02020404030301010803" pitchFamily="18" charset="0"/>
              </a:rPr>
              <a:t>2. ЗНАКОМЕСТА</a:t>
            </a:r>
          </a:p>
          <a:p>
            <a:endParaRPr lang="ru-RU" sz="15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Garamond" panose="02020404030301010803" pitchFamily="18" charset="0"/>
              </a:rPr>
              <a:t>3. РАЗРЕШЕНИЕ ПЕЧАТИ</a:t>
            </a:r>
          </a:p>
          <a:p>
            <a:endParaRPr lang="ru-RU" sz="15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Garamond" panose="02020404030301010803" pitchFamily="18" charset="0"/>
              </a:rPr>
              <a:t>4. ЯРКОСТЬ ПЕЧАТИ</a:t>
            </a:r>
          </a:p>
          <a:p>
            <a:endParaRPr lang="ru-RU" sz="15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Garamond" panose="02020404030301010803" pitchFamily="18" charset="0"/>
              </a:rPr>
              <a:t>5. РАВНОМЕРНОСТЬ ПЕЧАТИ</a:t>
            </a:r>
          </a:p>
          <a:p>
            <a:endParaRPr lang="ru-RU" sz="15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1400" b="0" i="0" dirty="0">
                <a:solidFill>
                  <a:srgbClr val="2C2D2E"/>
                </a:solidFill>
                <a:effectLst/>
                <a:latin typeface="Garamond" panose="02020404030301010803" pitchFamily="18" charset="0"/>
              </a:rPr>
              <a:t>В дополнительных настройках печати выбирать масштабирование "По размеру бумаги (А4)",  "Масштабировать на А4", "Подогнать А4"        и подобное, в зависимости от типа принтера.</a:t>
            </a:r>
            <a:endParaRPr lang="en-US" sz="1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380AB-5498-5863-DAC9-64F0A1FFF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90550"/>
            <a:ext cx="3124200" cy="443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9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825" y="1645566"/>
            <a:ext cx="6899275" cy="230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За </a:t>
            </a:r>
            <a:r>
              <a:rPr lang="en-US" sz="1200" dirty="0">
                <a:latin typeface="Garamond" panose="02020404030301010803" pitchFamily="18" charset="0"/>
                <a:cs typeface="Times New Roman"/>
              </a:rPr>
              <a:t>3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дня до начала мероприятия на площадки для силовых структур в электронном виде передается архив с заданиями. На остальные площадки отправка за 1 день.</a:t>
            </a:r>
            <a:r>
              <a:rPr lang="en-US" sz="12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Файл с комплектами бланков отправляется за 1 день.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Бланки и сопроводительные формы, в отличие от заданий Диктанта, можно распечатать заранее. 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В день проведения Диктанта </a:t>
            </a:r>
            <a:r>
              <a:rPr lang="ru-RU" sz="1200" b="1" dirty="0">
                <a:latin typeface="Garamond" panose="02020404030301010803" pitchFamily="18" charset="0"/>
                <a:cs typeface="Times New Roman"/>
              </a:rPr>
              <a:t>за 2.5 часа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до начала мероприятия РЦОИ высылает пароль от архива с заданиями.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FB1E8-9C79-6D6D-92F2-A71023AC4C8D}"/>
              </a:ext>
            </a:extLst>
          </p:cNvPr>
          <p:cNvSpPr txBox="1"/>
          <p:nvPr/>
        </p:nvSpPr>
        <p:spPr>
          <a:xfrm>
            <a:off x="2648506" y="843835"/>
            <a:ext cx="384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Получение тестовых материалов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67E63-B3A6-92FC-AF04-B2424369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CA8F27A-27B4-7DC4-509B-DC02F734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1550479"/>
            <a:ext cx="3744865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52EAA1-9EAF-E9FE-58B9-FF704CAF2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9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4FD30D-1827-02A5-F70D-4438A021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86DFE-F875-9CFF-5828-11D66ED7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B6107-EABC-293C-45B9-09818EE72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8B4627-432D-FDD4-F4EB-59C5B5CD3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649935"/>
            <a:ext cx="5142861" cy="4464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A31C91-3757-4A46-07D3-D0FA6DF5D460}"/>
              </a:ext>
            </a:extLst>
          </p:cNvPr>
          <p:cNvSpPr txBox="1"/>
          <p:nvPr/>
        </p:nvSpPr>
        <p:spPr>
          <a:xfrm>
            <a:off x="5486400" y="1746969"/>
            <a:ext cx="3642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aramond" panose="02020404030301010803" pitchFamily="18" charset="0"/>
              </a:rPr>
              <a:t>Каждому комплекту бланков на федеральном уровне присваивается индивидуальный идентификационный номер.</a:t>
            </a:r>
            <a:endParaRPr lang="en-US" sz="1200" dirty="0">
              <a:latin typeface="Garamond" panose="02020404030301010803" pitchFamily="18" charset="0"/>
            </a:endParaRPr>
          </a:p>
          <a:p>
            <a:endParaRPr lang="en-US" sz="1200" dirty="0">
              <a:latin typeface="Garamond" panose="02020404030301010803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Garamond" panose="02020404030301010803" pitchFamily="18" charset="0"/>
              </a:rPr>
              <a:t>Запрещается копировать, перемешивать, производить повторную печать бланков.</a:t>
            </a:r>
            <a:endParaRPr lang="en-US" sz="1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044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41" y="1483139"/>
            <a:ext cx="8609860" cy="3660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Спасибо за внимание!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Почта:</a:t>
            </a:r>
            <a:r>
              <a:rPr lang="en-US" sz="20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coko</a:t>
            </a:r>
            <a:r>
              <a:rPr lang="ru-RU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08@</a:t>
            </a:r>
            <a:r>
              <a:rPr lang="en-US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mail</a:t>
            </a:r>
            <a:r>
              <a:rPr lang="ru-RU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.</a:t>
            </a:r>
            <a:r>
              <a:rPr lang="en-US" sz="20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ru</a:t>
            </a:r>
            <a:endParaRPr lang="ru-RU" sz="2000" b="1" u="sng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Телефон: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8(84722)39090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                 8-999-259-9000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Сайт: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coko08.ru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         </a:t>
            </a:r>
            <a:r>
              <a:rPr lang="ru-RU" sz="24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диктантпобеды.рф</a:t>
            </a:r>
            <a:endParaRPr lang="ru-RU" sz="2800" b="1" u="sng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 algn="just">
              <a:lnSpc>
                <a:spcPct val="150100"/>
              </a:lnSpc>
              <a:spcBef>
                <a:spcPts val="360"/>
              </a:spcBef>
            </a:pPr>
            <a:endParaRPr lang="ru-RU" sz="14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FB1E8-9C79-6D6D-92F2-A71023AC4C8D}"/>
              </a:ext>
            </a:extLst>
          </p:cNvPr>
          <p:cNvSpPr txBox="1"/>
          <p:nvPr/>
        </p:nvSpPr>
        <p:spPr>
          <a:xfrm>
            <a:off x="3733800" y="838638"/>
            <a:ext cx="33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Контакты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16E4DD-C3E0-BF37-EA28-E139FAC3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плака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1D12CAA-B4AF-83B6-C86A-B53CF4348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84" y="1392029"/>
            <a:ext cx="4912746" cy="3473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30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219</Words>
  <Application>Microsoft Office PowerPoint</Application>
  <PresentationFormat>Экран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Aptos</vt:lpstr>
      <vt:lpstr>Calibri</vt:lpstr>
      <vt:lpstr>Garamond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Геращенко</dc:creator>
  <cp:lastModifiedBy>TavkhaevEV</cp:lastModifiedBy>
  <cp:revision>28</cp:revision>
  <dcterms:created xsi:type="dcterms:W3CDTF">2024-04-23T06:42:07Z</dcterms:created>
  <dcterms:modified xsi:type="dcterms:W3CDTF">2026-04-22T08:27:26Z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2024-04-23T00:00:00Z</vt:filetime>
  </property>
</Properties>
</file>