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5"/>
  </p:notesMasterIdLst>
  <p:sldIdLst>
    <p:sldId id="3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95" r:id="rId24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09A7A-D522-4A3F-81C5-5231F3EE457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DA8F5-0B63-4AEA-8D1B-D7C009659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79838" y="9434513"/>
            <a:ext cx="28765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78388" cy="4459287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0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83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0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2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5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7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3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1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6.jpg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8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4.jpg"/><Relationship Id="rId7" Type="http://schemas.openxmlformats.org/officeDocument/2006/relationships/image" Target="../media/image84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9.jpg"/><Relationship Id="rId5" Type="http://schemas.openxmlformats.org/officeDocument/2006/relationships/image" Target="../media/image86.jpg"/><Relationship Id="rId10" Type="http://schemas.openxmlformats.org/officeDocument/2006/relationships/image" Target="../media/image5.jpg"/><Relationship Id="rId4" Type="http://schemas.openxmlformats.org/officeDocument/2006/relationships/image" Target="../media/image71.png"/><Relationship Id="rId9" Type="http://schemas.openxmlformats.org/officeDocument/2006/relationships/image" Target="../media/image8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18" Type="http://schemas.openxmlformats.org/officeDocument/2006/relationships/image" Target="../media/image32.jpg"/><Relationship Id="rId26" Type="http://schemas.openxmlformats.org/officeDocument/2006/relationships/image" Target="../media/image40.jpg"/><Relationship Id="rId39" Type="http://schemas.openxmlformats.org/officeDocument/2006/relationships/image" Target="../media/image53.jp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jp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image" Target="../media/image16.png"/><Relationship Id="rId16" Type="http://schemas.openxmlformats.org/officeDocument/2006/relationships/image" Target="../media/image30.jpg"/><Relationship Id="rId20" Type="http://schemas.openxmlformats.org/officeDocument/2006/relationships/image" Target="../media/image34.jp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24" Type="http://schemas.openxmlformats.org/officeDocument/2006/relationships/image" Target="../media/image38.jpg"/><Relationship Id="rId32" Type="http://schemas.openxmlformats.org/officeDocument/2006/relationships/image" Target="../media/image46.jpg"/><Relationship Id="rId37" Type="http://schemas.openxmlformats.org/officeDocument/2006/relationships/image" Target="../media/image51.jp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jpg"/><Relationship Id="rId36" Type="http://schemas.openxmlformats.org/officeDocument/2006/relationships/image" Target="../media/image50.png"/><Relationship Id="rId10" Type="http://schemas.openxmlformats.org/officeDocument/2006/relationships/image" Target="../media/image24.jp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Relationship Id="rId14" Type="http://schemas.openxmlformats.org/officeDocument/2006/relationships/image" Target="../media/image28.jpg"/><Relationship Id="rId22" Type="http://schemas.openxmlformats.org/officeDocument/2006/relationships/image" Target="../media/image36.jpg"/><Relationship Id="rId27" Type="http://schemas.openxmlformats.org/officeDocument/2006/relationships/image" Target="../media/image41.png"/><Relationship Id="rId30" Type="http://schemas.openxmlformats.org/officeDocument/2006/relationships/image" Target="../media/image44.jpg"/><Relationship Id="rId3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270371"/>
            <a:ext cx="5842939" cy="11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32023" y="1556792"/>
            <a:ext cx="9433047" cy="40227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ПРАВИЛА 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ГИА-9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" y="188640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1331975"/>
            <a:ext cx="4349750" cy="539750"/>
            <a:chOff x="342900" y="1331975"/>
            <a:chExt cx="4349750" cy="539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3" y="1356359"/>
              <a:ext cx="4325112" cy="5151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078" y="1341119"/>
              <a:ext cx="4285742" cy="493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7472" y="1336547"/>
              <a:ext cx="4312920" cy="502920"/>
            </a:xfrm>
            <a:custGeom>
              <a:avLst/>
              <a:gdLst/>
              <a:ahLst/>
              <a:cxnLst/>
              <a:rect l="l" t="t" r="r" b="b"/>
              <a:pathLst>
                <a:path w="4312920" h="502919">
                  <a:moveTo>
                    <a:pt x="0" y="502920"/>
                  </a:moveTo>
                  <a:lnTo>
                    <a:pt x="4312920" y="502920"/>
                  </a:lnTo>
                  <a:lnTo>
                    <a:pt x="4312920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0268" y="2418588"/>
            <a:ext cx="3644265" cy="3720465"/>
            <a:chOff x="620268" y="2418588"/>
            <a:chExt cx="3644265" cy="37204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2" y="2442972"/>
              <a:ext cx="3619500" cy="3695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412" y="2427732"/>
              <a:ext cx="3598164" cy="3674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4840" y="2423160"/>
              <a:ext cx="3607435" cy="3683635"/>
            </a:xfrm>
            <a:custGeom>
              <a:avLst/>
              <a:gdLst/>
              <a:ahLst/>
              <a:cxnLst/>
              <a:rect l="l" t="t" r="r" b="b"/>
              <a:pathLst>
                <a:path w="3607435" h="3683635">
                  <a:moveTo>
                    <a:pt x="0" y="3683508"/>
                  </a:moveTo>
                  <a:lnTo>
                    <a:pt x="3607308" y="3683508"/>
                  </a:lnTo>
                  <a:lnTo>
                    <a:pt x="3607308" y="0"/>
                  </a:lnTo>
                  <a:lnTo>
                    <a:pt x="0" y="0"/>
                  </a:lnTo>
                  <a:lnTo>
                    <a:pt x="0" y="36835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32" y="49720"/>
            <a:ext cx="12192000" cy="96926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5400" y="22352"/>
            <a:ext cx="10795887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99285" marR="5080" indent="-1887220">
              <a:lnSpc>
                <a:spcPts val="3020"/>
              </a:lnSpc>
              <a:spcBef>
                <a:spcPts val="480"/>
              </a:spcBef>
            </a:pPr>
            <a:r>
              <a:rPr sz="2800" spc="-5" dirty="0"/>
              <a:t>Заполнение полей </a:t>
            </a:r>
            <a:r>
              <a:rPr sz="2800" spc="-45" dirty="0"/>
              <a:t>«Результаты </a:t>
            </a:r>
            <a:r>
              <a:rPr sz="2800" spc="-50" dirty="0"/>
              <a:t>выполнения </a:t>
            </a:r>
            <a:r>
              <a:rPr sz="2800" spc="-45" dirty="0"/>
              <a:t>заданий </a:t>
            </a:r>
            <a:r>
              <a:rPr sz="2800" spc="-620" dirty="0"/>
              <a:t> </a:t>
            </a:r>
            <a:r>
              <a:rPr sz="2800" spc="-5" dirty="0"/>
              <a:t>с</a:t>
            </a:r>
            <a:r>
              <a:rPr sz="2800" spc="-95" dirty="0"/>
              <a:t> </a:t>
            </a:r>
            <a:r>
              <a:rPr sz="2800" spc="-60" dirty="0"/>
              <a:t>к</a:t>
            </a:r>
            <a:r>
              <a:rPr sz="2800" spc="-55" dirty="0"/>
              <a:t>р</a:t>
            </a:r>
            <a:r>
              <a:rPr sz="2800" spc="-50" dirty="0"/>
              <a:t>а</a:t>
            </a:r>
            <a:r>
              <a:rPr sz="2800" spc="-55" dirty="0"/>
              <a:t>т</a:t>
            </a:r>
            <a:r>
              <a:rPr sz="2800" spc="-60" dirty="0"/>
              <a:t>к</a:t>
            </a:r>
            <a:r>
              <a:rPr sz="2800" spc="-55" dirty="0"/>
              <a:t>и</a:t>
            </a:r>
            <a:r>
              <a:rPr sz="2800" spc="-5" dirty="0"/>
              <a:t>м</a:t>
            </a:r>
            <a:r>
              <a:rPr sz="2800" spc="-110" dirty="0"/>
              <a:t> </a:t>
            </a:r>
            <a:r>
              <a:rPr sz="2800" spc="-50" dirty="0"/>
              <a:t>о</a:t>
            </a:r>
            <a:r>
              <a:rPr sz="2800" spc="-55" dirty="0"/>
              <a:t>т</a:t>
            </a:r>
            <a:r>
              <a:rPr sz="2800" spc="-50" dirty="0"/>
              <a:t>в</a:t>
            </a:r>
            <a:r>
              <a:rPr sz="2800" spc="-60" dirty="0"/>
              <a:t>е</a:t>
            </a:r>
            <a:r>
              <a:rPr sz="2800" spc="-55" dirty="0"/>
              <a:t>т</a:t>
            </a:r>
            <a:r>
              <a:rPr sz="2800" spc="-50" dirty="0"/>
              <a:t>о</a:t>
            </a:r>
            <a:r>
              <a:rPr sz="2800" spc="-45" dirty="0"/>
              <a:t>м</a:t>
            </a:r>
            <a:r>
              <a:rPr sz="2800" spc="-5" dirty="0"/>
              <a:t>»</a:t>
            </a:r>
            <a:r>
              <a:rPr sz="2800" spc="10" dirty="0"/>
              <a:t> </a:t>
            </a:r>
            <a:r>
              <a:rPr sz="2800" spc="-10" dirty="0"/>
              <a:t>бланк</a:t>
            </a:r>
            <a:r>
              <a:rPr sz="2800" spc="-5" dirty="0"/>
              <a:t>а</a:t>
            </a:r>
            <a:r>
              <a:rPr sz="2800" spc="-20" dirty="0"/>
              <a:t> </a:t>
            </a:r>
            <a:r>
              <a:rPr sz="2800" spc="-10" dirty="0"/>
              <a:t>от</a:t>
            </a:r>
            <a:r>
              <a:rPr sz="2800" dirty="0"/>
              <a:t>в</a:t>
            </a:r>
            <a:r>
              <a:rPr sz="2800" spc="-10" dirty="0"/>
              <a:t>ето</a:t>
            </a:r>
            <a:r>
              <a:rPr sz="2800" spc="-5" dirty="0"/>
              <a:t>в</a:t>
            </a:r>
            <a:r>
              <a:rPr sz="2800" spc="20" dirty="0"/>
              <a:t> </a:t>
            </a:r>
            <a:r>
              <a:rPr sz="2800" spc="-5" dirty="0"/>
              <a:t>№ 1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5003038" y="3365372"/>
            <a:ext cx="6674484" cy="217487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ct val="92600"/>
              </a:lnSpc>
              <a:spcBef>
                <a:spcPts val="259"/>
              </a:spcBef>
            </a:pPr>
            <a:r>
              <a:rPr sz="1800" dirty="0">
                <a:latin typeface="Calibri"/>
                <a:cs typeface="Calibri"/>
              </a:rPr>
              <a:t>Краткий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ответ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записывается</a:t>
            </a:r>
            <a:r>
              <a:rPr sz="1800" dirty="0">
                <a:latin typeface="Calibri"/>
                <a:cs typeface="Calibri"/>
              </a:rPr>
              <a:t> слева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направо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номера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задания,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начиная</a:t>
            </a:r>
            <a:r>
              <a:rPr sz="1800" dirty="0">
                <a:latin typeface="Calibri"/>
                <a:cs typeface="Calibri"/>
              </a:rPr>
              <a:t> 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первой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позиции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(клеточки)</a:t>
            </a:r>
            <a:r>
              <a:rPr sz="1800" dirty="0">
                <a:latin typeface="Calibri"/>
                <a:cs typeface="Calibri"/>
              </a:rPr>
              <a:t> без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пробелов,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запятых</a:t>
            </a:r>
            <a:r>
              <a:rPr sz="1800" dirty="0">
                <a:latin typeface="Calibri"/>
                <a:cs typeface="Calibri"/>
              </a:rPr>
              <a:t>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дополнительных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символов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(за</a:t>
            </a:r>
            <a:r>
              <a:rPr sz="1800" spc="-5" dirty="0">
                <a:latin typeface="Calibri"/>
                <a:cs typeface="Calibri"/>
              </a:rPr>
              <a:t> исключением</a:t>
            </a:r>
            <a:r>
              <a:rPr sz="1800" dirty="0">
                <a:latin typeface="Calibri"/>
                <a:cs typeface="Calibri"/>
              </a:rPr>
              <a:t> случаев,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определенных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инструкцией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КИМ).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  <a:spcBef>
                <a:spcPts val="1610"/>
              </a:spcBef>
            </a:pPr>
            <a:r>
              <a:rPr sz="2000" dirty="0">
                <a:latin typeface="Calibri"/>
                <a:cs typeface="Calibri"/>
              </a:rPr>
              <a:t>Каждый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символ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записывается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отдельную </a:t>
            </a:r>
            <a:r>
              <a:rPr sz="2000" spc="-10" dirty="0">
                <a:latin typeface="Calibri"/>
                <a:cs typeface="Calibri"/>
              </a:rPr>
              <a:t>ячейку.</a:t>
            </a:r>
            <a:endParaRPr sz="2000">
              <a:latin typeface="Calibri"/>
              <a:cs typeface="Calibri"/>
            </a:endParaRPr>
          </a:p>
          <a:p>
            <a:pPr marL="29845">
              <a:lnSpc>
                <a:spcPts val="2370"/>
              </a:lnSpc>
            </a:pPr>
            <a:r>
              <a:rPr sz="2000" spc="-10" dirty="0">
                <a:latin typeface="Calibri"/>
                <a:cs typeface="Calibri"/>
              </a:rPr>
              <a:t>Нельзя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пользоваться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замазкой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ластиками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 исправления</a:t>
            </a:r>
            <a:endParaRPr sz="200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ответа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0234" y="5595365"/>
            <a:ext cx="6840220" cy="1015365"/>
          </a:xfrm>
          <a:prstGeom prst="rect">
            <a:avLst/>
          </a:prstGeom>
          <a:ln w="28955">
            <a:solidFill>
              <a:srgbClr val="00AF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 marR="922655">
              <a:lnSpc>
                <a:spcPct val="100000"/>
              </a:lnSpc>
              <a:spcBef>
                <a:spcPts val="235"/>
              </a:spcBef>
            </a:pPr>
            <a:r>
              <a:rPr sz="2000" spc="-10" dirty="0">
                <a:latin typeface="Calibri"/>
                <a:cs typeface="Calibri"/>
              </a:rPr>
              <a:t>Если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участник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экзамена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знает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ответа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вопрос,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он </a:t>
            </a: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должен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оставить </a:t>
            </a: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это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поле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пустым, не </a:t>
            </a: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делать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нем </a:t>
            </a:r>
            <a:r>
              <a:rPr sz="2000" spc="-4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прочерков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0234" y="1081277"/>
            <a:ext cx="6840220" cy="1015365"/>
          </a:xfrm>
          <a:prstGeom prst="rect">
            <a:avLst/>
          </a:prstGeom>
          <a:ln w="28955">
            <a:solidFill>
              <a:srgbClr val="CA293D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191770">
              <a:lnSpc>
                <a:spcPct val="100000"/>
              </a:lnSpc>
              <a:spcBef>
                <a:spcPts val="225"/>
              </a:spcBef>
            </a:pPr>
            <a:r>
              <a:rPr sz="2000" b="1" dirty="0">
                <a:latin typeface="Calibri"/>
                <a:cs typeface="Calibri"/>
              </a:rPr>
              <a:t>Не </a:t>
            </a:r>
            <a:r>
              <a:rPr sz="2000" b="1" spc="-5" dirty="0">
                <a:latin typeface="Calibri"/>
                <a:cs typeface="Calibri"/>
              </a:rPr>
              <a:t>разрешается </a:t>
            </a:r>
            <a:r>
              <a:rPr sz="2000" spc="-5" dirty="0">
                <a:latin typeface="Calibri"/>
                <a:cs typeface="Calibri"/>
              </a:rPr>
              <a:t>использовать </a:t>
            </a:r>
            <a:r>
              <a:rPr sz="2000" dirty="0">
                <a:latin typeface="Calibri"/>
                <a:cs typeface="Calibri"/>
              </a:rPr>
              <a:t>при записи </a:t>
            </a:r>
            <a:r>
              <a:rPr sz="2000" spc="-10" dirty="0">
                <a:latin typeface="Calibri"/>
                <a:cs typeface="Calibri"/>
              </a:rPr>
              <a:t>ответа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задания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кратким </a:t>
            </a:r>
            <a:r>
              <a:rPr sz="2000" spc="-10" dirty="0">
                <a:latin typeface="Calibri"/>
                <a:cs typeface="Calibri"/>
              </a:rPr>
              <a:t>ответом никакие </a:t>
            </a:r>
            <a:r>
              <a:rPr sz="2000" spc="-5" dirty="0">
                <a:latin typeface="Calibri"/>
                <a:cs typeface="Calibri"/>
              </a:rPr>
              <a:t>иные символы, </a:t>
            </a:r>
            <a:r>
              <a:rPr sz="2000" dirty="0">
                <a:latin typeface="Calibri"/>
                <a:cs typeface="Calibri"/>
              </a:rPr>
              <a:t>кроме </a:t>
            </a:r>
            <a:r>
              <a:rPr sz="2000" spc="-10" dirty="0">
                <a:latin typeface="Calibri"/>
                <a:cs typeface="Calibri"/>
              </a:rPr>
              <a:t>тех, </a:t>
            </a:r>
            <a:r>
              <a:rPr sz="2000" spc="-5" dirty="0">
                <a:latin typeface="Calibri"/>
                <a:cs typeface="Calibri"/>
              </a:rPr>
              <a:t> образцы</a:t>
            </a:r>
            <a:r>
              <a:rPr sz="2000" spc="-15" dirty="0">
                <a:latin typeface="Calibri"/>
                <a:cs typeface="Calibri"/>
              </a:rPr>
              <a:t> которых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даны</a:t>
            </a:r>
            <a:r>
              <a:rPr sz="2000" dirty="0">
                <a:latin typeface="Calibri"/>
                <a:cs typeface="Calibri"/>
              </a:rPr>
              <a:t> в </a:t>
            </a:r>
            <a:r>
              <a:rPr sz="2000" spc="-5" dirty="0">
                <a:latin typeface="Calibri"/>
                <a:cs typeface="Calibri"/>
              </a:rPr>
              <a:t>верхней </a:t>
            </a:r>
            <a:r>
              <a:rPr sz="2000" dirty="0">
                <a:latin typeface="Calibri"/>
                <a:cs typeface="Calibri"/>
              </a:rPr>
              <a:t>части</a:t>
            </a:r>
            <a:r>
              <a:rPr sz="2000" spc="-15" dirty="0">
                <a:latin typeface="Calibri"/>
                <a:cs typeface="Calibri"/>
              </a:rPr>
              <a:t> бланка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0421" y="2518410"/>
            <a:ext cx="6841490" cy="707390"/>
          </a:xfrm>
          <a:prstGeom prst="rect">
            <a:avLst/>
          </a:prstGeom>
          <a:solidFill>
            <a:srgbClr val="FF7B80"/>
          </a:solidFill>
          <a:ln w="28955">
            <a:solidFill>
              <a:srgbClr val="CA293D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2000" b="1" spc="-5" dirty="0">
                <a:latin typeface="Calibri"/>
                <a:cs typeface="Calibri"/>
              </a:rPr>
              <a:t>Запрещается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делать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какие-либо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исправления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полях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«Результаты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выполнения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заданий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кратким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ответом»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800" y="177800"/>
            <a:ext cx="71031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Заполнение</a:t>
            </a:r>
            <a:r>
              <a:rPr spc="-25" dirty="0"/>
              <a:t> </a:t>
            </a:r>
            <a:r>
              <a:rPr spc="-5" dirty="0"/>
              <a:t>бланка</a:t>
            </a:r>
            <a:r>
              <a:rPr spc="-15" dirty="0"/>
              <a:t> </a:t>
            </a:r>
            <a:r>
              <a:rPr spc="-5" dirty="0"/>
              <a:t>ответов</a:t>
            </a:r>
            <a:r>
              <a:rPr spc="25" dirty="0"/>
              <a:t> </a:t>
            </a:r>
            <a:r>
              <a:rPr dirty="0"/>
              <a:t>№</a:t>
            </a:r>
            <a:r>
              <a:rPr spc="-25" dirty="0"/>
              <a:t> </a:t>
            </a:r>
            <a:r>
              <a:rPr dirty="0"/>
              <a:t>1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0163" y="1459991"/>
            <a:ext cx="5334000" cy="1734820"/>
            <a:chOff x="550163" y="1459991"/>
            <a:chExt cx="5334000" cy="1734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63" y="1459991"/>
              <a:ext cx="5334000" cy="1734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7" y="1484375"/>
              <a:ext cx="5209032" cy="16093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8075" y="1479803"/>
              <a:ext cx="5218430" cy="1618615"/>
            </a:xfrm>
            <a:custGeom>
              <a:avLst/>
              <a:gdLst/>
              <a:ahLst/>
              <a:cxnLst/>
              <a:rect l="l" t="t" r="r" b="b"/>
              <a:pathLst>
                <a:path w="5218430" h="1618614">
                  <a:moveTo>
                    <a:pt x="0" y="1618488"/>
                  </a:moveTo>
                  <a:lnTo>
                    <a:pt x="5218176" y="1618488"/>
                  </a:lnTo>
                  <a:lnTo>
                    <a:pt x="5218176" y="0"/>
                  </a:lnTo>
                  <a:lnTo>
                    <a:pt x="0" y="0"/>
                  </a:lnTo>
                  <a:lnTo>
                    <a:pt x="0" y="16184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61888" y="1473708"/>
            <a:ext cx="6096000" cy="2586355"/>
          </a:xfrm>
          <a:prstGeom prst="rect">
            <a:avLst/>
          </a:prstGeom>
          <a:solidFill>
            <a:srgbClr val="E1EFD9"/>
          </a:solidFill>
          <a:ln w="9144">
            <a:solidFill>
              <a:srgbClr val="9DC3E6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Краткий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ответ,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инструкциями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заданиям,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может</a:t>
            </a:r>
            <a:r>
              <a:rPr sz="1800" dirty="0">
                <a:latin typeface="Calibri"/>
                <a:cs typeface="Calibri"/>
              </a:rPr>
              <a:t> быть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записан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только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-5" dirty="0">
                <a:latin typeface="Calibri"/>
                <a:cs typeface="Calibri"/>
              </a:rPr>
              <a:t> виде:</a:t>
            </a:r>
            <a:endParaRPr sz="18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Wingdings"/>
              <a:buChar char=""/>
              <a:tabLst>
                <a:tab pos="379730" algn="l"/>
              </a:tabLst>
            </a:pPr>
            <a:r>
              <a:rPr sz="1800" spc="-15" dirty="0">
                <a:latin typeface="Calibri"/>
                <a:cs typeface="Calibri"/>
              </a:rPr>
              <a:t>одной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цифры</a:t>
            </a:r>
            <a:endParaRPr sz="18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Wingdings"/>
              <a:buChar char=""/>
              <a:tabLst>
                <a:tab pos="379730" algn="l"/>
              </a:tabLst>
            </a:pPr>
            <a:r>
              <a:rPr sz="1800" spc="-15" dirty="0">
                <a:latin typeface="Calibri"/>
                <a:cs typeface="Calibri"/>
              </a:rPr>
              <a:t>целого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числа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(возможно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использование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знака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«минус»)</a:t>
            </a:r>
            <a:endParaRPr sz="1800">
              <a:latin typeface="Calibri"/>
              <a:cs typeface="Calibri"/>
            </a:endParaRPr>
          </a:p>
          <a:p>
            <a:pPr marL="379095" marR="279400" indent="-287020">
              <a:lnSpc>
                <a:spcPct val="100000"/>
              </a:lnSpc>
              <a:buFont typeface="Wingdings"/>
              <a:buChar char=""/>
              <a:tabLst>
                <a:tab pos="379730" algn="l"/>
              </a:tabLst>
            </a:pPr>
            <a:r>
              <a:rPr sz="1800" spc="-10" dirty="0">
                <a:latin typeface="Calibri"/>
                <a:cs typeface="Calibri"/>
              </a:rPr>
              <a:t>конечной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десятичной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дроби (возможно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использование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знака «минус»)</a:t>
            </a:r>
            <a:endParaRPr sz="18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Wingdings"/>
              <a:buChar char=""/>
              <a:tabLst>
                <a:tab pos="379730" algn="l"/>
              </a:tabLst>
            </a:pPr>
            <a:r>
              <a:rPr sz="1800" spc="-10" dirty="0">
                <a:latin typeface="Calibri"/>
                <a:cs typeface="Calibri"/>
              </a:rPr>
              <a:t>последовательности,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состоящей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5" dirty="0">
                <a:latin typeface="Calibri"/>
                <a:cs typeface="Calibri"/>
              </a:rPr>
              <a:t> букв</a:t>
            </a:r>
            <a:endParaRPr sz="18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9730" algn="l"/>
              </a:tabLst>
            </a:pPr>
            <a:r>
              <a:rPr sz="1800" spc="-10" dirty="0">
                <a:latin typeface="Calibri"/>
                <a:cs typeface="Calibri"/>
              </a:rPr>
              <a:t>последовательности,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состоящей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 цифр</a:t>
            </a:r>
            <a:endParaRPr sz="18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Wingdings"/>
              <a:buChar char=""/>
              <a:tabLst>
                <a:tab pos="379730" algn="l"/>
              </a:tabLst>
            </a:pPr>
            <a:r>
              <a:rPr sz="1800" spc="-5" dirty="0">
                <a:latin typeface="Calibri"/>
                <a:cs typeface="Calibri"/>
              </a:rPr>
              <a:t>слова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словосочетания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(нескольких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слов)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883" y="3429000"/>
            <a:ext cx="5315712" cy="140360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7595" y="5049011"/>
            <a:ext cx="5334000" cy="1313815"/>
            <a:chOff x="577595" y="5049011"/>
            <a:chExt cx="5334000" cy="131381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595" y="5049011"/>
              <a:ext cx="5334000" cy="13136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647" y="5084063"/>
              <a:ext cx="5209032" cy="11887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8075" y="5079491"/>
              <a:ext cx="5218430" cy="1198245"/>
            </a:xfrm>
            <a:custGeom>
              <a:avLst/>
              <a:gdLst/>
              <a:ahLst/>
              <a:cxnLst/>
              <a:rect l="l" t="t" r="r" b="b"/>
              <a:pathLst>
                <a:path w="5218430" h="1198245">
                  <a:moveTo>
                    <a:pt x="0" y="1197863"/>
                  </a:moveTo>
                  <a:lnTo>
                    <a:pt x="5218176" y="1197863"/>
                  </a:lnTo>
                  <a:lnTo>
                    <a:pt x="5218176" y="0"/>
                  </a:lnTo>
                  <a:lnTo>
                    <a:pt x="0" y="0"/>
                  </a:lnTo>
                  <a:lnTo>
                    <a:pt x="0" y="11978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0314" y="231140"/>
            <a:ext cx="5147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0" dirty="0">
                <a:latin typeface="Verdana"/>
                <a:cs typeface="Verdana"/>
              </a:rPr>
              <a:t>Зам</a:t>
            </a:r>
            <a:r>
              <a:rPr sz="2800" b="1" spc="-180" dirty="0">
                <a:latin typeface="Verdana"/>
                <a:cs typeface="Verdana"/>
              </a:rPr>
              <a:t>е</a:t>
            </a:r>
            <a:r>
              <a:rPr sz="2800" b="1" spc="-195" dirty="0">
                <a:latin typeface="Verdana"/>
                <a:cs typeface="Verdana"/>
              </a:rPr>
              <a:t>н</a:t>
            </a:r>
            <a:r>
              <a:rPr sz="2800" b="1" spc="-175" dirty="0">
                <a:latin typeface="Verdana"/>
                <a:cs typeface="Verdana"/>
              </a:rPr>
              <a:t>а</a:t>
            </a:r>
            <a:r>
              <a:rPr sz="2800" b="1" spc="-155" dirty="0">
                <a:latin typeface="Verdana"/>
                <a:cs typeface="Verdana"/>
              </a:rPr>
              <a:t> </a:t>
            </a:r>
            <a:r>
              <a:rPr sz="2800" b="1" spc="-254" dirty="0">
                <a:latin typeface="Verdana"/>
                <a:cs typeface="Verdana"/>
              </a:rPr>
              <a:t>ошибоч</a:t>
            </a:r>
            <a:r>
              <a:rPr sz="2800" b="1" spc="-235" dirty="0">
                <a:latin typeface="Verdana"/>
                <a:cs typeface="Verdana"/>
              </a:rPr>
              <a:t>н</a:t>
            </a:r>
            <a:r>
              <a:rPr sz="2800" b="1" spc="-465" dirty="0">
                <a:latin typeface="Verdana"/>
                <a:cs typeface="Verdana"/>
              </a:rPr>
              <a:t>ы</a:t>
            </a:r>
            <a:r>
              <a:rPr sz="2800" b="1" spc="-330" dirty="0">
                <a:latin typeface="Verdana"/>
                <a:cs typeface="Verdana"/>
              </a:rPr>
              <a:t>х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80" dirty="0">
                <a:latin typeface="Verdana"/>
                <a:cs typeface="Verdana"/>
              </a:rPr>
              <a:t>от</a:t>
            </a:r>
            <a:r>
              <a:rPr sz="2800" b="1" spc="-190" dirty="0">
                <a:latin typeface="Verdana"/>
                <a:cs typeface="Verdana"/>
              </a:rPr>
              <a:t>в</a:t>
            </a:r>
            <a:r>
              <a:rPr sz="2800" b="1" spc="-160" dirty="0">
                <a:latin typeface="Verdana"/>
                <a:cs typeface="Verdana"/>
              </a:rPr>
              <a:t>етов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0392" y="1506727"/>
            <a:ext cx="518033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замены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ответа,</a:t>
            </a:r>
            <a:r>
              <a:rPr sz="2000" spc="-5" dirty="0">
                <a:latin typeface="Calibri"/>
                <a:cs typeface="Calibri"/>
              </a:rPr>
              <a:t> внесенного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бланк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ответов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задания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кратким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ответом,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нужно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соответствующих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полях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замены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проставить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номер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задания,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</a:t>
            </a:r>
            <a:r>
              <a:rPr sz="2000" spc="-5" dirty="0">
                <a:latin typeface="Calibri"/>
                <a:cs typeface="Calibri"/>
              </a:rPr>
              <a:t> 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который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следует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исправить, </a:t>
            </a:r>
            <a:r>
              <a:rPr sz="2000" dirty="0">
                <a:latin typeface="Calibri"/>
                <a:cs typeface="Calibri"/>
              </a:rPr>
              <a:t>и записать </a:t>
            </a:r>
            <a:r>
              <a:rPr sz="2000" spc="-5" dirty="0">
                <a:latin typeface="Calibri"/>
                <a:cs typeface="Calibri"/>
              </a:rPr>
              <a:t>новое </a:t>
            </a:r>
            <a:r>
              <a:rPr sz="2000" dirty="0">
                <a:latin typeface="Calibri"/>
                <a:cs typeface="Calibri"/>
              </a:rPr>
              <a:t>значение </a:t>
            </a:r>
            <a:r>
              <a:rPr sz="2000" spc="-5" dirty="0">
                <a:latin typeface="Calibri"/>
                <a:cs typeface="Calibri"/>
              </a:rPr>
              <a:t>верного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ответа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указанное</a:t>
            </a:r>
            <a:r>
              <a:rPr sz="2000" dirty="0">
                <a:latin typeface="Calibri"/>
                <a:cs typeface="Calibri"/>
              </a:rPr>
              <a:t> задание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1629" y="3891534"/>
            <a:ext cx="5265420" cy="107759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591820" marR="584835" algn="ctr">
              <a:lnSpc>
                <a:spcPct val="100000"/>
              </a:lnSpc>
              <a:spcBef>
                <a:spcPts val="235"/>
              </a:spcBef>
            </a:pPr>
            <a:r>
              <a:rPr sz="2000" spc="-10" dirty="0">
                <a:latin typeface="Calibri"/>
                <a:cs typeface="Calibri"/>
              </a:rPr>
              <a:t>Поля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dirty="0">
                <a:latin typeface="Calibri"/>
                <a:cs typeface="Calibri"/>
              </a:rPr>
              <a:t>замены </a:t>
            </a:r>
            <a:r>
              <a:rPr sz="2000" spc="-5" dirty="0">
                <a:latin typeface="Calibri"/>
                <a:cs typeface="Calibri"/>
              </a:rPr>
              <a:t>ошибочных </a:t>
            </a:r>
            <a:r>
              <a:rPr sz="2000" spc="-10" dirty="0">
                <a:latin typeface="Calibri"/>
                <a:cs typeface="Calibri"/>
              </a:rPr>
              <a:t>ответов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кратким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ответом.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850"/>
              </a:lnSpc>
            </a:pPr>
            <a:r>
              <a:rPr sz="2400" b="1" spc="-5" dirty="0">
                <a:latin typeface="Calibri"/>
                <a:cs typeface="Calibri"/>
              </a:rPr>
              <a:t>Максимальное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количество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9204" y="1030222"/>
            <a:ext cx="4946015" cy="5732145"/>
            <a:chOff x="489204" y="1030222"/>
            <a:chExt cx="4946015" cy="5732145"/>
          </a:xfrm>
        </p:grpSpPr>
        <p:sp>
          <p:nvSpPr>
            <p:cNvPr id="7" name="object 7"/>
            <p:cNvSpPr/>
            <p:nvPr/>
          </p:nvSpPr>
          <p:spPr>
            <a:xfrm>
              <a:off x="4752594" y="4422647"/>
              <a:ext cx="682625" cy="1266190"/>
            </a:xfrm>
            <a:custGeom>
              <a:avLst/>
              <a:gdLst/>
              <a:ahLst/>
              <a:cxnLst/>
              <a:rect l="l" t="t" r="r" b="b"/>
              <a:pathLst>
                <a:path w="682625" h="1266189">
                  <a:moveTo>
                    <a:pt x="2412" y="1168946"/>
                  </a:moveTo>
                  <a:lnTo>
                    <a:pt x="0" y="1266037"/>
                  </a:lnTo>
                  <a:lnTo>
                    <a:pt x="79120" y="1209725"/>
                  </a:lnTo>
                  <a:lnTo>
                    <a:pt x="77592" y="1208913"/>
                  </a:lnTo>
                  <a:lnTo>
                    <a:pt x="46735" y="1208913"/>
                  </a:lnTo>
                  <a:lnTo>
                    <a:pt x="21208" y="1195323"/>
                  </a:lnTo>
                  <a:lnTo>
                    <a:pt x="27999" y="1182548"/>
                  </a:lnTo>
                  <a:lnTo>
                    <a:pt x="2412" y="1168946"/>
                  </a:lnTo>
                  <a:close/>
                </a:path>
                <a:path w="682625" h="1266189">
                  <a:moveTo>
                    <a:pt x="27999" y="1182548"/>
                  </a:moveTo>
                  <a:lnTo>
                    <a:pt x="21208" y="1195323"/>
                  </a:lnTo>
                  <a:lnTo>
                    <a:pt x="46735" y="1208913"/>
                  </a:lnTo>
                  <a:lnTo>
                    <a:pt x="53534" y="1196123"/>
                  </a:lnTo>
                  <a:lnTo>
                    <a:pt x="27999" y="1182548"/>
                  </a:lnTo>
                  <a:close/>
                </a:path>
                <a:path w="682625" h="1266189">
                  <a:moveTo>
                    <a:pt x="53534" y="1196123"/>
                  </a:moveTo>
                  <a:lnTo>
                    <a:pt x="46735" y="1208913"/>
                  </a:lnTo>
                  <a:lnTo>
                    <a:pt x="77592" y="1208913"/>
                  </a:lnTo>
                  <a:lnTo>
                    <a:pt x="53534" y="1196123"/>
                  </a:lnTo>
                  <a:close/>
                </a:path>
                <a:path w="682625" h="1266189">
                  <a:moveTo>
                    <a:pt x="656589" y="0"/>
                  </a:moveTo>
                  <a:lnTo>
                    <a:pt x="27999" y="1182548"/>
                  </a:lnTo>
                  <a:lnTo>
                    <a:pt x="53534" y="1196123"/>
                  </a:lnTo>
                  <a:lnTo>
                    <a:pt x="682116" y="13588"/>
                  </a:lnTo>
                  <a:lnTo>
                    <a:pt x="6565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1039366"/>
              <a:ext cx="4253484" cy="5713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3776" y="1034794"/>
              <a:ext cx="4262755" cy="5722620"/>
            </a:xfrm>
            <a:custGeom>
              <a:avLst/>
              <a:gdLst/>
              <a:ahLst/>
              <a:cxnLst/>
              <a:rect l="l" t="t" r="r" b="b"/>
              <a:pathLst>
                <a:path w="4262755" h="5722620">
                  <a:moveTo>
                    <a:pt x="0" y="5722620"/>
                  </a:moveTo>
                  <a:lnTo>
                    <a:pt x="4262628" y="5722620"/>
                  </a:lnTo>
                  <a:lnTo>
                    <a:pt x="4262628" y="0"/>
                  </a:lnTo>
                  <a:lnTo>
                    <a:pt x="0" y="0"/>
                  </a:lnTo>
                  <a:lnTo>
                    <a:pt x="0" y="57226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2" y="5873496"/>
              <a:ext cx="3980688" cy="3794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2" y="5858255"/>
              <a:ext cx="3959352" cy="3581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0080" y="5853684"/>
              <a:ext cx="3968750" cy="367665"/>
            </a:xfrm>
            <a:custGeom>
              <a:avLst/>
              <a:gdLst/>
              <a:ahLst/>
              <a:cxnLst/>
              <a:rect l="l" t="t" r="r" b="b"/>
              <a:pathLst>
                <a:path w="3968750" h="367664">
                  <a:moveTo>
                    <a:pt x="0" y="367283"/>
                  </a:moveTo>
                  <a:lnTo>
                    <a:pt x="3968496" y="367283"/>
                  </a:lnTo>
                  <a:lnTo>
                    <a:pt x="3968496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414" y="6017514"/>
              <a:ext cx="501015" cy="0"/>
            </a:xfrm>
            <a:custGeom>
              <a:avLst/>
              <a:gdLst/>
              <a:ahLst/>
              <a:cxnLst/>
              <a:rect l="l" t="t" r="r" b="b"/>
              <a:pathLst>
                <a:path w="501015">
                  <a:moveTo>
                    <a:pt x="0" y="0"/>
                  </a:moveTo>
                  <a:lnTo>
                    <a:pt x="500494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9694" y="5689853"/>
              <a:ext cx="4152900" cy="582295"/>
            </a:xfrm>
            <a:custGeom>
              <a:avLst/>
              <a:gdLst/>
              <a:ahLst/>
              <a:cxnLst/>
              <a:rect l="l" t="t" r="r" b="b"/>
              <a:pathLst>
                <a:path w="4152900" h="582295">
                  <a:moveTo>
                    <a:pt x="0" y="582168"/>
                  </a:moveTo>
                  <a:lnTo>
                    <a:pt x="4152900" y="582168"/>
                  </a:lnTo>
                  <a:lnTo>
                    <a:pt x="4152900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3838" y="1152905"/>
            <a:ext cx="5786755" cy="5118100"/>
          </a:xfrm>
          <a:custGeom>
            <a:avLst/>
            <a:gdLst/>
            <a:ahLst/>
            <a:cxnLst/>
            <a:rect l="l" t="t" r="r" b="b"/>
            <a:pathLst>
              <a:path w="5786755" h="5118100">
                <a:moveTo>
                  <a:pt x="0" y="5117592"/>
                </a:moveTo>
                <a:lnTo>
                  <a:pt x="5786627" y="5117592"/>
                </a:lnTo>
                <a:lnTo>
                  <a:pt x="5786627" y="0"/>
                </a:lnTo>
                <a:lnTo>
                  <a:pt x="0" y="0"/>
                </a:lnTo>
                <a:lnTo>
                  <a:pt x="0" y="5117592"/>
                </a:lnTo>
                <a:close/>
              </a:path>
            </a:pathLst>
          </a:custGeom>
          <a:ln w="28956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692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11314" y="177800"/>
            <a:ext cx="4766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Замена</a:t>
            </a:r>
            <a:r>
              <a:rPr spc="-30" dirty="0"/>
              <a:t> </a:t>
            </a:r>
            <a:r>
              <a:rPr spc="-5" dirty="0"/>
              <a:t>ошибочных</a:t>
            </a:r>
            <a:r>
              <a:rPr spc="-20" dirty="0"/>
              <a:t> </a:t>
            </a:r>
            <a:r>
              <a:rPr spc="-5" dirty="0"/>
              <a:t>ответов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926" y="1152905"/>
            <a:ext cx="5849620" cy="4726305"/>
          </a:xfrm>
          <a:prstGeom prst="rect">
            <a:avLst/>
          </a:prstGeom>
          <a:ln w="28955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247015" marR="203835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Если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  </a:t>
            </a:r>
            <a:r>
              <a:rPr sz="2000" spc="-10" dirty="0">
                <a:latin typeface="Calibri"/>
                <a:cs typeface="Calibri"/>
              </a:rPr>
              <a:t>области</a:t>
            </a:r>
            <a:r>
              <a:rPr sz="2000" spc="86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замены   </a:t>
            </a:r>
            <a:r>
              <a:rPr sz="2000" spc="-5" dirty="0">
                <a:latin typeface="Calibri"/>
                <a:cs typeface="Calibri"/>
              </a:rPr>
              <a:t>ошибочных</a:t>
            </a:r>
            <a:r>
              <a:rPr sz="2000" spc="8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ответов </a:t>
            </a:r>
            <a:r>
              <a:rPr sz="2000" spc="-5" dirty="0">
                <a:latin typeface="Calibri"/>
                <a:cs typeface="Calibri"/>
              </a:rPr>
              <a:t> на </a:t>
            </a:r>
            <a:r>
              <a:rPr sz="2000" dirty="0">
                <a:latin typeface="Calibri"/>
                <a:cs typeface="Calibri"/>
              </a:rPr>
              <a:t>задания с </a:t>
            </a:r>
            <a:r>
              <a:rPr sz="2000" spc="-5" dirty="0">
                <a:latin typeface="Calibri"/>
                <a:cs typeface="Calibri"/>
              </a:rPr>
              <a:t>кратким </a:t>
            </a:r>
            <a:r>
              <a:rPr sz="2000" spc="-10" dirty="0">
                <a:latin typeface="Calibri"/>
                <a:cs typeface="Calibri"/>
              </a:rPr>
              <a:t>ответом </a:t>
            </a:r>
            <a:r>
              <a:rPr sz="2000" spc="-30" dirty="0">
                <a:latin typeface="Calibri"/>
                <a:cs typeface="Calibri"/>
              </a:rPr>
              <a:t>будет </a:t>
            </a:r>
            <a:r>
              <a:rPr sz="2000" spc="-10" dirty="0">
                <a:latin typeface="Calibri"/>
                <a:cs typeface="Calibri"/>
              </a:rPr>
              <a:t>заполнено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несколько</a:t>
            </a:r>
            <a:r>
              <a:rPr sz="2000" spc="-10" dirty="0">
                <a:latin typeface="Calibri"/>
                <a:cs typeface="Calibri"/>
              </a:rPr>
              <a:t> полей</a:t>
            </a:r>
            <a:r>
              <a:rPr sz="2000" spc="-5" dirty="0">
                <a:latin typeface="Calibri"/>
                <a:cs typeface="Calibri"/>
              </a:rPr>
              <a:t> 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одного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20" dirty="0">
                <a:latin typeface="Calibri"/>
                <a:cs typeface="Calibri"/>
              </a:rPr>
              <a:t>того</a:t>
            </a:r>
            <a:r>
              <a:rPr sz="2000" spc="-15" dirty="0">
                <a:latin typeface="Calibri"/>
                <a:cs typeface="Calibri"/>
              </a:rPr>
              <a:t> же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номера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ответ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будет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засчитан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последней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замены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3923" y="1602105"/>
            <a:ext cx="5381625" cy="1320165"/>
            <a:chOff x="473956" y="1322873"/>
            <a:chExt cx="5381625" cy="13201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56" y="1322873"/>
              <a:ext cx="5381259" cy="13197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39" y="1350264"/>
              <a:ext cx="5253228" cy="12009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0633" y="1340358"/>
              <a:ext cx="5273040" cy="1221105"/>
            </a:xfrm>
            <a:custGeom>
              <a:avLst/>
              <a:gdLst/>
              <a:ahLst/>
              <a:cxnLst/>
              <a:rect l="l" t="t" r="r" b="b"/>
              <a:pathLst>
                <a:path w="5273040" h="1221105">
                  <a:moveTo>
                    <a:pt x="0" y="1220724"/>
                  </a:moveTo>
                  <a:lnTo>
                    <a:pt x="5273040" y="1220724"/>
                  </a:lnTo>
                  <a:lnTo>
                    <a:pt x="5273040" y="0"/>
                  </a:lnTo>
                  <a:lnTo>
                    <a:pt x="0" y="0"/>
                  </a:lnTo>
                  <a:lnTo>
                    <a:pt x="0" y="122072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761" y="2192274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18326" y="2884170"/>
            <a:ext cx="1071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8455" algn="l"/>
              </a:tabLst>
            </a:pPr>
            <a:r>
              <a:rPr sz="2000" dirty="0">
                <a:latin typeface="Calibri"/>
                <a:cs typeface="Calibri"/>
              </a:rPr>
              <a:t>В	с</a:t>
            </a:r>
            <a:r>
              <a:rPr sz="2000" spc="-10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учае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51242" y="2884170"/>
            <a:ext cx="5276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если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40343" y="2884170"/>
            <a:ext cx="1193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1945" algn="l"/>
              </a:tabLst>
            </a:pPr>
            <a:r>
              <a:rPr sz="2000" dirty="0">
                <a:latin typeface="Calibri"/>
                <a:cs typeface="Calibri"/>
              </a:rPr>
              <a:t>в	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40" dirty="0">
                <a:latin typeface="Calibri"/>
                <a:cs typeface="Calibri"/>
              </a:rPr>
              <a:t>б</a:t>
            </a:r>
            <a:r>
              <a:rPr sz="2000" spc="-5" dirty="0">
                <a:latin typeface="Calibri"/>
                <a:cs typeface="Calibri"/>
              </a:rPr>
              <a:t>ласти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95180" y="2884170"/>
            <a:ext cx="85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замены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16514" y="2884170"/>
            <a:ext cx="1283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ши</a:t>
            </a:r>
            <a:r>
              <a:rPr sz="2000" spc="-15" dirty="0">
                <a:latin typeface="Calibri"/>
                <a:cs typeface="Calibri"/>
              </a:rPr>
              <a:t>б</a:t>
            </a:r>
            <a:r>
              <a:rPr sz="2000" spc="-5" dirty="0">
                <a:latin typeface="Calibri"/>
                <a:cs typeface="Calibri"/>
              </a:rPr>
              <a:t>оч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18326" y="3188970"/>
            <a:ext cx="1296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5525" algn="l"/>
              </a:tabLst>
            </a:pP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тв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	</a:t>
            </a:r>
            <a:r>
              <a:rPr sz="2000" spc="-5" dirty="0">
                <a:latin typeface="Calibri"/>
                <a:cs typeface="Calibri"/>
              </a:rPr>
              <a:t>на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2476" y="3188970"/>
            <a:ext cx="4128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2040" algn="l"/>
                <a:tab pos="1373505" algn="l"/>
                <a:tab pos="2452370" algn="l"/>
                <a:tab pos="3513454" algn="l"/>
              </a:tabLst>
            </a:pPr>
            <a:r>
              <a:rPr sz="2000" dirty="0">
                <a:latin typeface="Calibri"/>
                <a:cs typeface="Calibri"/>
              </a:rPr>
              <a:t>задан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я	с	крат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им	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тв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3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м	</a:t>
            </a:r>
            <a:r>
              <a:rPr sz="2000" spc="-25" dirty="0">
                <a:latin typeface="Calibri"/>
                <a:cs typeface="Calibri"/>
              </a:rPr>
              <a:t>б</a:t>
            </a:r>
            <a:r>
              <a:rPr sz="2000" spc="-70" dirty="0">
                <a:latin typeface="Calibri"/>
                <a:cs typeface="Calibri"/>
              </a:rPr>
              <a:t>у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18326" y="3493770"/>
            <a:ext cx="5582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6990" algn="l"/>
                <a:tab pos="1975485" algn="l"/>
                <a:tab pos="2512060" algn="l"/>
                <a:tab pos="3485515" algn="l"/>
                <a:tab pos="4592320" algn="l"/>
                <a:tab pos="4846955" algn="l"/>
              </a:tabLst>
            </a:pPr>
            <a:r>
              <a:rPr sz="2000" b="1" dirty="0">
                <a:latin typeface="Calibri"/>
                <a:cs typeface="Calibri"/>
              </a:rPr>
              <a:t>з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п</a:t>
            </a:r>
            <a:r>
              <a:rPr sz="2000" b="1" spc="-4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лне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	</a:t>
            </a:r>
            <a:r>
              <a:rPr sz="2000" b="1" spc="-15" dirty="0">
                <a:latin typeface="Calibri"/>
                <a:cs typeface="Calibri"/>
              </a:rPr>
              <a:t>п</a:t>
            </a:r>
            <a:r>
              <a:rPr sz="2000" b="1" spc="-35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ле	</a:t>
            </a:r>
            <a:r>
              <a:rPr sz="2000" b="1" spc="-15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ля	</a:t>
            </a:r>
            <a:r>
              <a:rPr sz="2000" b="1" spc="-1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м</a:t>
            </a:r>
            <a:r>
              <a:rPr sz="2000" b="1" spc="-5" dirty="0">
                <a:latin typeface="Calibri"/>
                <a:cs typeface="Calibri"/>
              </a:rPr>
              <a:t>ер</a:t>
            </a:r>
            <a:r>
              <a:rPr sz="2000" b="1" dirty="0">
                <a:latin typeface="Calibri"/>
                <a:cs typeface="Calibri"/>
              </a:rPr>
              <a:t>а	з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д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ния</a:t>
            </a:r>
            <a:r>
              <a:rPr sz="2000" b="1" dirty="0">
                <a:latin typeface="Calibri"/>
                <a:cs typeface="Calibri"/>
              </a:rPr>
              <a:t>,	а	</a:t>
            </a:r>
            <a:r>
              <a:rPr sz="2000" b="1" spc="-1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ый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8326" y="3798823"/>
            <a:ext cx="55841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340" algn="l"/>
                <a:tab pos="1297305" algn="l"/>
                <a:tab pos="2342515" algn="l"/>
                <a:tab pos="2787650" algn="l"/>
                <a:tab pos="3395979" algn="l"/>
                <a:tab pos="4954905" algn="l"/>
              </a:tabLst>
            </a:pP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тв</a:t>
            </a:r>
            <a:r>
              <a:rPr sz="2000" b="1" spc="-10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т	</a:t>
            </a:r>
            <a:r>
              <a:rPr sz="2000" b="1" spc="-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е	в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spc="-5" dirty="0">
                <a:latin typeface="Calibri"/>
                <a:cs typeface="Calibri"/>
              </a:rPr>
              <a:t>есе</a:t>
            </a:r>
            <a:r>
              <a:rPr sz="2000" b="1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2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о	</a:t>
            </a:r>
            <a:r>
              <a:rPr sz="2000" spc="-5" dirty="0">
                <a:latin typeface="Calibri"/>
                <a:cs typeface="Calibri"/>
              </a:rPr>
              <a:t>дл</a:t>
            </a:r>
            <a:r>
              <a:rPr sz="2000" dirty="0">
                <a:latin typeface="Calibri"/>
                <a:cs typeface="Calibri"/>
              </a:rPr>
              <a:t>я	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ен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ван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я	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де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8326" y="4103623"/>
            <a:ext cx="55835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использоваться</a:t>
            </a:r>
            <a:r>
              <a:rPr sz="20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пустой</a:t>
            </a:r>
            <a:r>
              <a:rPr sz="20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ответ</a:t>
            </a:r>
            <a:r>
              <a:rPr sz="20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(т.е.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задание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будет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засчитано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невыполненным).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8326" y="5018278"/>
            <a:ext cx="55848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Поэтому, </a:t>
            </a:r>
            <a:r>
              <a:rPr sz="2000" dirty="0">
                <a:latin typeface="Calibri"/>
                <a:cs typeface="Calibri"/>
              </a:rPr>
              <a:t>в случае </a:t>
            </a:r>
            <a:r>
              <a:rPr sz="2000" spc="-5" dirty="0">
                <a:latin typeface="Calibri"/>
                <a:cs typeface="Calibri"/>
              </a:rPr>
              <a:t>неправильного указания </a:t>
            </a:r>
            <a:r>
              <a:rPr sz="2000" dirty="0">
                <a:latin typeface="Calibri"/>
                <a:cs typeface="Calibri"/>
              </a:rPr>
              <a:t>номера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области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замены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ошибочных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ответов, </a:t>
            </a:r>
            <a:r>
              <a:rPr sz="2000" spc="-5" dirty="0">
                <a:latin typeface="Calibri"/>
                <a:cs typeface="Calibri"/>
              </a:rPr>
              <a:t> неправильный</a:t>
            </a:r>
            <a:r>
              <a:rPr sz="2000" dirty="0">
                <a:latin typeface="Calibri"/>
                <a:cs typeface="Calibri"/>
              </a:rPr>
              <a:t> номер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задания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dirty="0">
                <a:latin typeface="Calibri"/>
                <a:cs typeface="Calibri"/>
              </a:rPr>
              <a:t>зачеркнуть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6598925" y="1332016"/>
            <a:ext cx="5260975" cy="1356360"/>
            <a:chOff x="6598925" y="1332016"/>
            <a:chExt cx="5260975" cy="135636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25" y="1332016"/>
              <a:ext cx="5260837" cy="13562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5495" y="1359407"/>
              <a:ext cx="5132832" cy="123748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25589" y="1349501"/>
              <a:ext cx="5153025" cy="1257300"/>
            </a:xfrm>
            <a:custGeom>
              <a:avLst/>
              <a:gdLst/>
              <a:ahLst/>
              <a:cxnLst/>
              <a:rect l="l" t="t" r="r" b="b"/>
              <a:pathLst>
                <a:path w="5153025" h="1257300">
                  <a:moveTo>
                    <a:pt x="0" y="1257300"/>
                  </a:moveTo>
                  <a:lnTo>
                    <a:pt x="5152644" y="1257300"/>
                  </a:lnTo>
                  <a:lnTo>
                    <a:pt x="5152644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8177" y="2481833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76746" y="177800"/>
            <a:ext cx="5501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Заполнение</a:t>
            </a:r>
            <a:r>
              <a:rPr spc="-30" dirty="0"/>
              <a:t> </a:t>
            </a:r>
            <a:r>
              <a:rPr spc="-5" dirty="0"/>
              <a:t>бланка</a:t>
            </a:r>
            <a:r>
              <a:rPr spc="-15" dirty="0"/>
              <a:t> </a:t>
            </a:r>
            <a:r>
              <a:rPr spc="-5" dirty="0"/>
              <a:t>ответов</a:t>
            </a:r>
            <a:r>
              <a:rPr spc="20" dirty="0"/>
              <a:t> </a:t>
            </a:r>
            <a:r>
              <a:rPr spc="-5" dirty="0"/>
              <a:t>№1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889" y="4342003"/>
            <a:ext cx="9441815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2130"/>
              </a:lnSpc>
              <a:spcBef>
                <a:spcPts val="100"/>
              </a:spcBef>
            </a:pP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Существует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исключение.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каждом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поле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ответа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всего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по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17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клеточек.</a:t>
            </a:r>
            <a:endParaRPr sz="1800" dirty="0">
              <a:latin typeface="Calibri"/>
              <a:cs typeface="Calibri"/>
            </a:endParaRPr>
          </a:p>
          <a:p>
            <a:pPr marL="5715" algn="ctr">
              <a:lnSpc>
                <a:spcPts val="3329"/>
              </a:lnSpc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Что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делать</a:t>
            </a:r>
            <a:r>
              <a:rPr sz="2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если</a:t>
            </a:r>
            <a:r>
              <a:rPr sz="2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ответе</a:t>
            </a:r>
            <a:r>
              <a:rPr sz="2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букв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больше?</a:t>
            </a:r>
            <a:endParaRPr sz="2800" dirty="0">
              <a:latin typeface="Calibri"/>
              <a:cs typeface="Calibri"/>
            </a:endParaRPr>
          </a:p>
          <a:p>
            <a:pPr marL="12065" marR="5080" indent="5715" algn="ctr">
              <a:lnSpc>
                <a:spcPct val="100000"/>
              </a:lnSpc>
              <a:spcBef>
                <a:spcPts val="60"/>
              </a:spcBef>
            </a:pP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Когда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в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ответе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больше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17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символов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они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помещаются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каждую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клеточку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по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одной,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нужно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записать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ответ,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обращая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внимания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разбиение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этого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поля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клеточки.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85" dirty="0">
                <a:solidFill>
                  <a:srgbClr val="333333"/>
                </a:solidFill>
                <a:latin typeface="Calibri"/>
                <a:cs typeface="Calibri"/>
              </a:rPr>
              <a:t>То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есть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обрывать </a:t>
            </a:r>
            <a:r>
              <a:rPr sz="1800" spc="-3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ответ,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а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вмещать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его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поле.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Главное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писать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разборчиво,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так,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чтобы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символы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в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ответе</a:t>
            </a:r>
            <a:endParaRPr sz="1800" dirty="0">
              <a:latin typeface="Calibri"/>
              <a:cs typeface="Calibri"/>
            </a:endParaRPr>
          </a:p>
          <a:p>
            <a:pPr marL="5461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соприкасались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друг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с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другом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1800" b="1" dirty="0">
                <a:solidFill>
                  <a:srgbClr val="333333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 использованием</a:t>
            </a:r>
            <a:r>
              <a:rPr sz="1800" b="1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33"/>
                </a:solidFill>
                <a:latin typeface="Calibri"/>
                <a:cs typeface="Calibri"/>
              </a:rPr>
              <a:t>всей</a:t>
            </a:r>
            <a:r>
              <a:rPr sz="1800" b="1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длины</a:t>
            </a:r>
            <a:r>
              <a:rPr sz="1800" b="1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отведенного</a:t>
            </a:r>
            <a:r>
              <a:rPr sz="1800" b="1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333333"/>
                </a:solidFill>
                <a:latin typeface="Calibri"/>
                <a:cs typeface="Calibri"/>
              </a:rPr>
              <a:t>под</a:t>
            </a:r>
            <a:r>
              <a:rPr sz="1800" b="1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него</a:t>
            </a:r>
            <a:r>
              <a:rPr sz="1800" b="1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поля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8224" y="1408175"/>
            <a:ext cx="10098405" cy="2691765"/>
            <a:chOff x="268224" y="1408175"/>
            <a:chExt cx="10098405" cy="26917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224" y="1408175"/>
              <a:ext cx="10098024" cy="26913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6" y="1443227"/>
              <a:ext cx="9973056" cy="25664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8704" y="1438655"/>
              <a:ext cx="9982200" cy="2575560"/>
            </a:xfrm>
            <a:custGeom>
              <a:avLst/>
              <a:gdLst/>
              <a:ahLst/>
              <a:cxnLst/>
              <a:rect l="l" t="t" r="r" b="b"/>
              <a:pathLst>
                <a:path w="9982200" h="2575560">
                  <a:moveTo>
                    <a:pt x="0" y="2575560"/>
                  </a:moveTo>
                  <a:lnTo>
                    <a:pt x="9982200" y="2575560"/>
                  </a:lnTo>
                  <a:lnTo>
                    <a:pt x="9982200" y="0"/>
                  </a:lnTo>
                  <a:lnTo>
                    <a:pt x="0" y="0"/>
                  </a:lnTo>
                  <a:lnTo>
                    <a:pt x="0" y="257556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34234" y="2710433"/>
              <a:ext cx="3666490" cy="0"/>
            </a:xfrm>
            <a:custGeom>
              <a:avLst/>
              <a:gdLst/>
              <a:ahLst/>
              <a:cxnLst/>
              <a:rect l="l" t="t" r="r" b="b"/>
              <a:pathLst>
                <a:path w="3666490">
                  <a:moveTo>
                    <a:pt x="0" y="0"/>
                  </a:moveTo>
                  <a:lnTo>
                    <a:pt x="3665981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30211" y="964691"/>
            <a:ext cx="2245360" cy="39941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символов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3753" y="1353819"/>
            <a:ext cx="628650" cy="737870"/>
          </a:xfrm>
          <a:custGeom>
            <a:avLst/>
            <a:gdLst/>
            <a:ahLst/>
            <a:cxnLst/>
            <a:rect l="l" t="t" r="r" b="b"/>
            <a:pathLst>
              <a:path w="628650" h="737869">
                <a:moveTo>
                  <a:pt x="30734" y="600837"/>
                </a:moveTo>
                <a:lnTo>
                  <a:pt x="23241" y="606170"/>
                </a:lnTo>
                <a:lnTo>
                  <a:pt x="0" y="737488"/>
                </a:lnTo>
                <a:lnTo>
                  <a:pt x="35578" y="724915"/>
                </a:lnTo>
                <a:lnTo>
                  <a:pt x="29591" y="724915"/>
                </a:lnTo>
                <a:lnTo>
                  <a:pt x="7493" y="706119"/>
                </a:lnTo>
                <a:lnTo>
                  <a:pt x="42098" y="665321"/>
                </a:lnTo>
                <a:lnTo>
                  <a:pt x="51688" y="611124"/>
                </a:lnTo>
                <a:lnTo>
                  <a:pt x="46482" y="603630"/>
                </a:lnTo>
                <a:lnTo>
                  <a:pt x="30734" y="600837"/>
                </a:lnTo>
                <a:close/>
              </a:path>
              <a:path w="628650" h="737869">
                <a:moveTo>
                  <a:pt x="42098" y="665321"/>
                </a:moveTo>
                <a:lnTo>
                  <a:pt x="7493" y="706119"/>
                </a:lnTo>
                <a:lnTo>
                  <a:pt x="29591" y="724915"/>
                </a:lnTo>
                <a:lnTo>
                  <a:pt x="35407" y="718057"/>
                </a:lnTo>
                <a:lnTo>
                  <a:pt x="32766" y="718057"/>
                </a:lnTo>
                <a:lnTo>
                  <a:pt x="13716" y="701928"/>
                </a:lnTo>
                <a:lnTo>
                  <a:pt x="37081" y="693671"/>
                </a:lnTo>
                <a:lnTo>
                  <a:pt x="42098" y="665321"/>
                </a:lnTo>
                <a:close/>
              </a:path>
              <a:path w="628650" h="737869">
                <a:moveTo>
                  <a:pt x="116077" y="665733"/>
                </a:moveTo>
                <a:lnTo>
                  <a:pt x="64231" y="684076"/>
                </a:lnTo>
                <a:lnTo>
                  <a:pt x="29591" y="724915"/>
                </a:lnTo>
                <a:lnTo>
                  <a:pt x="35578" y="724915"/>
                </a:lnTo>
                <a:lnTo>
                  <a:pt x="125729" y="693038"/>
                </a:lnTo>
                <a:lnTo>
                  <a:pt x="129667" y="684783"/>
                </a:lnTo>
                <a:lnTo>
                  <a:pt x="127000" y="677290"/>
                </a:lnTo>
                <a:lnTo>
                  <a:pt x="124332" y="669670"/>
                </a:lnTo>
                <a:lnTo>
                  <a:pt x="116077" y="665733"/>
                </a:lnTo>
                <a:close/>
              </a:path>
              <a:path w="628650" h="737869">
                <a:moveTo>
                  <a:pt x="37081" y="693671"/>
                </a:moveTo>
                <a:lnTo>
                  <a:pt x="13716" y="701928"/>
                </a:lnTo>
                <a:lnTo>
                  <a:pt x="32766" y="718057"/>
                </a:lnTo>
                <a:lnTo>
                  <a:pt x="37081" y="693671"/>
                </a:lnTo>
                <a:close/>
              </a:path>
              <a:path w="628650" h="737869">
                <a:moveTo>
                  <a:pt x="64231" y="684076"/>
                </a:moveTo>
                <a:lnTo>
                  <a:pt x="37081" y="693671"/>
                </a:lnTo>
                <a:lnTo>
                  <a:pt x="32766" y="718057"/>
                </a:lnTo>
                <a:lnTo>
                  <a:pt x="35407" y="718057"/>
                </a:lnTo>
                <a:lnTo>
                  <a:pt x="64231" y="684076"/>
                </a:lnTo>
                <a:close/>
              </a:path>
              <a:path w="628650" h="737869">
                <a:moveTo>
                  <a:pt x="606425" y="0"/>
                </a:moveTo>
                <a:lnTo>
                  <a:pt x="42098" y="665321"/>
                </a:lnTo>
                <a:lnTo>
                  <a:pt x="37081" y="693671"/>
                </a:lnTo>
                <a:lnTo>
                  <a:pt x="64231" y="684076"/>
                </a:lnTo>
                <a:lnTo>
                  <a:pt x="628523" y="18795"/>
                </a:lnTo>
                <a:lnTo>
                  <a:pt x="6064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3888" cy="10073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6358" y="68706"/>
            <a:ext cx="2496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CA293D"/>
                </a:solidFill>
              </a:rPr>
              <a:t>Служебные</a:t>
            </a:r>
            <a:r>
              <a:rPr sz="2800" spc="-130" dirty="0">
                <a:solidFill>
                  <a:srgbClr val="CA293D"/>
                </a:solidFill>
              </a:rPr>
              <a:t> </a:t>
            </a:r>
            <a:r>
              <a:rPr sz="2800" spc="-15" dirty="0">
                <a:solidFill>
                  <a:srgbClr val="CA293D"/>
                </a:solidFill>
              </a:rPr>
              <a:t>поля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54609" y="3004565"/>
            <a:ext cx="7397115" cy="3745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Ответственный</a:t>
            </a:r>
            <a:r>
              <a:rPr sz="1800" b="1" spc="-5" dirty="0">
                <a:latin typeface="Calibri"/>
                <a:cs typeface="Calibri"/>
              </a:rPr>
              <a:t> организатор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аудитории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окончании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выполнения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экзаменационной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участником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должен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проверить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бланк ответов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№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участника экзамена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наличие замен </a:t>
            </a:r>
            <a:r>
              <a:rPr sz="1800" spc="-5" dirty="0">
                <a:latin typeface="Calibri"/>
                <a:cs typeface="Calibri"/>
              </a:rPr>
              <a:t>ошибочных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 </a:t>
            </a:r>
            <a:r>
              <a:rPr sz="1800" spc="-5" dirty="0">
                <a:latin typeface="Calibri"/>
                <a:cs typeface="Calibri"/>
              </a:rPr>
              <a:t>на задания </a:t>
            </a:r>
            <a:r>
              <a:rPr sz="1800" dirty="0">
                <a:latin typeface="Calibri"/>
                <a:cs typeface="Calibri"/>
              </a:rPr>
              <a:t>с кратким </a:t>
            </a:r>
            <a:r>
              <a:rPr sz="1800" spc="-10" dirty="0">
                <a:latin typeface="Calibri"/>
                <a:cs typeface="Calibri"/>
              </a:rPr>
              <a:t>ответом.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случае </a:t>
            </a:r>
            <a:r>
              <a:rPr sz="1800" dirty="0">
                <a:latin typeface="Calibri"/>
                <a:cs typeface="Calibri"/>
              </a:rPr>
              <a:t>если </a:t>
            </a:r>
            <a:r>
              <a:rPr sz="1800" spc="-5" dirty="0">
                <a:latin typeface="Calibri"/>
                <a:cs typeface="Calibri"/>
              </a:rPr>
              <a:t>участник экзамена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осуществлял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</a:t>
            </a:r>
            <a:r>
              <a:rPr sz="1800" spc="-5" dirty="0">
                <a:latin typeface="Calibri"/>
                <a:cs typeface="Calibri"/>
              </a:rPr>
              <a:t> время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экзаменационной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dirty="0">
                <a:latin typeface="Calibri"/>
                <a:cs typeface="Calibri"/>
              </a:rPr>
              <a:t> замену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ошибочных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организатору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посчитать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количество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замен</a:t>
            </a:r>
            <a:r>
              <a:rPr sz="1800" spc="86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ошибочных  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ответов,</a:t>
            </a:r>
            <a:r>
              <a:rPr sz="1800" spc="89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поле</a:t>
            </a:r>
            <a:r>
              <a:rPr sz="1800" spc="8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«Количество</a:t>
            </a:r>
            <a:r>
              <a:rPr sz="1800" spc="8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заполненных</a:t>
            </a:r>
            <a:r>
              <a:rPr sz="1800" spc="8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полей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2395"/>
              </a:lnSpc>
            </a:pPr>
            <a:r>
              <a:rPr sz="1800" spc="-5" dirty="0">
                <a:latin typeface="Calibri"/>
                <a:cs typeface="Calibri"/>
              </a:rPr>
              <a:t>«Замена</a:t>
            </a:r>
            <a:r>
              <a:rPr sz="1800" spc="5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ошибочных</a:t>
            </a:r>
            <a:r>
              <a:rPr sz="1800" spc="5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ответов»</a:t>
            </a:r>
            <a:r>
              <a:rPr sz="1800" spc="59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поставить</a:t>
            </a:r>
            <a:r>
              <a:rPr sz="2000" b="1" spc="5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соответствующее</a:t>
            </a:r>
            <a:r>
              <a:rPr sz="1800" spc="59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цифровое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значение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также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поставить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подпись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специально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отведенном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месте.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случае </a:t>
            </a:r>
            <a:r>
              <a:rPr sz="1800" dirty="0">
                <a:latin typeface="Calibri"/>
                <a:cs typeface="Calibri"/>
              </a:rPr>
              <a:t>если участник экзамена </a:t>
            </a:r>
            <a:r>
              <a:rPr sz="1800" spc="-5" dirty="0">
                <a:latin typeface="Calibri"/>
                <a:cs typeface="Calibri"/>
              </a:rPr>
              <a:t>не использовал </a:t>
            </a:r>
            <a:r>
              <a:rPr sz="1800" spc="-10" dirty="0">
                <a:latin typeface="Calibri"/>
                <a:cs typeface="Calibri"/>
              </a:rPr>
              <a:t>поля </a:t>
            </a:r>
            <a:r>
              <a:rPr sz="1800" spc="-5" dirty="0">
                <a:latin typeface="Calibri"/>
                <a:cs typeface="Calibri"/>
              </a:rPr>
              <a:t>«Замена ошибочных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 </a:t>
            </a:r>
            <a:r>
              <a:rPr sz="1800" spc="-5" dirty="0">
                <a:latin typeface="Calibri"/>
                <a:cs typeface="Calibri"/>
              </a:rPr>
              <a:t>на задания </a:t>
            </a:r>
            <a:r>
              <a:rPr sz="1800" dirty="0">
                <a:latin typeface="Calibri"/>
                <a:cs typeface="Calibri"/>
              </a:rPr>
              <a:t>с кратким </a:t>
            </a:r>
            <a:r>
              <a:rPr sz="1800" spc="-10" dirty="0">
                <a:latin typeface="Calibri"/>
                <a:cs typeface="Calibri"/>
              </a:rPr>
              <a:t>ответом», </a:t>
            </a:r>
            <a:r>
              <a:rPr sz="1800" spc="-5" dirty="0">
                <a:latin typeface="Calibri"/>
                <a:cs typeface="Calibri"/>
              </a:rPr>
              <a:t>организатор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поле «Количество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заполненных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полей</a:t>
            </a:r>
            <a:r>
              <a:rPr sz="1800" spc="-5" dirty="0">
                <a:latin typeface="Calibri"/>
                <a:cs typeface="Calibri"/>
              </a:rPr>
              <a:t> «Замена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ошибочных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ответов»</a:t>
            </a:r>
            <a:r>
              <a:rPr sz="1800" spc="-5" dirty="0">
                <a:latin typeface="Calibri"/>
                <a:cs typeface="Calibri"/>
              </a:rPr>
              <a:t> ставит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символ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«Х»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подпись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специально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отведенном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месте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3355" y="1266444"/>
            <a:ext cx="6073140" cy="882650"/>
            <a:chOff x="943355" y="1266444"/>
            <a:chExt cx="6073140" cy="8826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355" y="1266444"/>
              <a:ext cx="6073140" cy="8823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407" y="1301496"/>
              <a:ext cx="5948171" cy="7574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835" y="1296924"/>
              <a:ext cx="5957570" cy="767080"/>
            </a:xfrm>
            <a:custGeom>
              <a:avLst/>
              <a:gdLst/>
              <a:ahLst/>
              <a:cxnLst/>
              <a:rect l="l" t="t" r="r" b="b"/>
              <a:pathLst>
                <a:path w="5957570" h="767080">
                  <a:moveTo>
                    <a:pt x="0" y="766572"/>
                  </a:moveTo>
                  <a:lnTo>
                    <a:pt x="5957316" y="766572"/>
                  </a:lnTo>
                  <a:lnTo>
                    <a:pt x="5957316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ln w="9144">
              <a:solidFill>
                <a:srgbClr val="CA29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7956" y="471043"/>
            <a:ext cx="11452860" cy="77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9295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A293D"/>
                </a:solidFill>
                <a:latin typeface="Calibri Light"/>
                <a:cs typeface="Calibri Light"/>
              </a:rPr>
              <a:t>(заполняемые</a:t>
            </a:r>
            <a:r>
              <a:rPr sz="2000" spc="-20" dirty="0">
                <a:solidFill>
                  <a:srgbClr val="CA293D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CA293D"/>
                </a:solidFill>
                <a:latin typeface="Calibri Light"/>
                <a:cs typeface="Calibri Light"/>
              </a:rPr>
              <a:t>ответственным</a:t>
            </a:r>
            <a:r>
              <a:rPr sz="2000" spc="-10" dirty="0">
                <a:solidFill>
                  <a:srgbClr val="CA293D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CA293D"/>
                </a:solidFill>
                <a:latin typeface="Calibri Light"/>
                <a:cs typeface="Calibri Light"/>
              </a:rPr>
              <a:t>организатором</a:t>
            </a:r>
            <a:r>
              <a:rPr sz="2000" spc="-30" dirty="0">
                <a:solidFill>
                  <a:srgbClr val="CA293D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CA293D"/>
                </a:solidFill>
                <a:latin typeface="Calibri Light"/>
                <a:cs typeface="Calibri Light"/>
              </a:rPr>
              <a:t>в</a:t>
            </a:r>
            <a:r>
              <a:rPr sz="2000" spc="-5" dirty="0">
                <a:solidFill>
                  <a:srgbClr val="CA293D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CA293D"/>
                </a:solidFill>
                <a:latin typeface="Calibri Light"/>
                <a:cs typeface="Calibri Light"/>
              </a:rPr>
              <a:t>аудитории</a:t>
            </a:r>
            <a:r>
              <a:rPr sz="2000" spc="-30" dirty="0">
                <a:solidFill>
                  <a:srgbClr val="CA293D"/>
                </a:solidFill>
                <a:latin typeface="Calibri Light"/>
                <a:cs typeface="Calibri Light"/>
              </a:rPr>
              <a:t> </a:t>
            </a:r>
            <a:r>
              <a:rPr sz="2000" spc="5" dirty="0">
                <a:solidFill>
                  <a:srgbClr val="CA293D"/>
                </a:solidFill>
                <a:latin typeface="Calibri Light"/>
                <a:cs typeface="Calibri Light"/>
              </a:rPr>
              <a:t>ППЭ)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поле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«Количество</a:t>
            </a: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заполненных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полей 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«Замена ошибочных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alibri"/>
                <a:cs typeface="Calibri"/>
              </a:rPr>
              <a:t>ответов»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64691" y="1173480"/>
            <a:ext cx="10814685" cy="5454650"/>
            <a:chOff x="964691" y="1173480"/>
            <a:chExt cx="10814685" cy="54546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5091" y="1182624"/>
              <a:ext cx="3794759" cy="54361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70520" y="1178052"/>
              <a:ext cx="3804285" cy="5445760"/>
            </a:xfrm>
            <a:custGeom>
              <a:avLst/>
              <a:gdLst/>
              <a:ahLst/>
              <a:cxnLst/>
              <a:rect l="l" t="t" r="r" b="b"/>
              <a:pathLst>
                <a:path w="3804284" h="5445759">
                  <a:moveTo>
                    <a:pt x="0" y="5445252"/>
                  </a:moveTo>
                  <a:lnTo>
                    <a:pt x="3803904" y="5445252"/>
                  </a:lnTo>
                  <a:lnTo>
                    <a:pt x="3803904" y="0"/>
                  </a:lnTo>
                  <a:lnTo>
                    <a:pt x="0" y="0"/>
                  </a:lnTo>
                  <a:lnTo>
                    <a:pt x="0" y="54452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6580" y="2026919"/>
              <a:ext cx="3086100" cy="3534410"/>
            </a:xfrm>
            <a:custGeom>
              <a:avLst/>
              <a:gdLst/>
              <a:ahLst/>
              <a:cxnLst/>
              <a:rect l="l" t="t" r="r" b="b"/>
              <a:pathLst>
                <a:path w="3086100" h="3534410">
                  <a:moveTo>
                    <a:pt x="54848" y="53274"/>
                  </a:moveTo>
                  <a:lnTo>
                    <a:pt x="45338" y="61546"/>
                  </a:lnTo>
                  <a:lnTo>
                    <a:pt x="3076067" y="3534282"/>
                  </a:lnTo>
                  <a:lnTo>
                    <a:pt x="3085592" y="3525901"/>
                  </a:lnTo>
                  <a:lnTo>
                    <a:pt x="54848" y="53274"/>
                  </a:lnTo>
                  <a:close/>
                </a:path>
                <a:path w="3086100" h="3534410">
                  <a:moveTo>
                    <a:pt x="0" y="0"/>
                  </a:moveTo>
                  <a:lnTo>
                    <a:pt x="21336" y="82422"/>
                  </a:lnTo>
                  <a:lnTo>
                    <a:pt x="45338" y="61546"/>
                  </a:lnTo>
                  <a:lnTo>
                    <a:pt x="36956" y="51942"/>
                  </a:lnTo>
                  <a:lnTo>
                    <a:pt x="46481" y="43687"/>
                  </a:lnTo>
                  <a:lnTo>
                    <a:pt x="65871" y="43687"/>
                  </a:lnTo>
                  <a:lnTo>
                    <a:pt x="78867" y="32384"/>
                  </a:lnTo>
                  <a:lnTo>
                    <a:pt x="0" y="0"/>
                  </a:lnTo>
                  <a:close/>
                </a:path>
                <a:path w="3086100" h="3534410">
                  <a:moveTo>
                    <a:pt x="46481" y="43687"/>
                  </a:moveTo>
                  <a:lnTo>
                    <a:pt x="36956" y="51942"/>
                  </a:lnTo>
                  <a:lnTo>
                    <a:pt x="45338" y="61546"/>
                  </a:lnTo>
                  <a:lnTo>
                    <a:pt x="54848" y="53274"/>
                  </a:lnTo>
                  <a:lnTo>
                    <a:pt x="46481" y="43687"/>
                  </a:lnTo>
                  <a:close/>
                </a:path>
                <a:path w="3086100" h="3534410">
                  <a:moveTo>
                    <a:pt x="65871" y="43687"/>
                  </a:moveTo>
                  <a:lnTo>
                    <a:pt x="46481" y="43687"/>
                  </a:lnTo>
                  <a:lnTo>
                    <a:pt x="54848" y="53274"/>
                  </a:lnTo>
                  <a:lnTo>
                    <a:pt x="65871" y="43687"/>
                  </a:lnTo>
                  <a:close/>
                </a:path>
              </a:pathLst>
            </a:custGeom>
            <a:solidFill>
              <a:srgbClr val="CA2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7" y="2058924"/>
              <a:ext cx="5948171" cy="8001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73835" y="2054352"/>
              <a:ext cx="5957570" cy="809625"/>
            </a:xfrm>
            <a:custGeom>
              <a:avLst/>
              <a:gdLst/>
              <a:ahLst/>
              <a:cxnLst/>
              <a:rect l="l" t="t" r="r" b="b"/>
              <a:pathLst>
                <a:path w="5957570" h="809625">
                  <a:moveTo>
                    <a:pt x="0" y="809244"/>
                  </a:moveTo>
                  <a:lnTo>
                    <a:pt x="5957316" y="809244"/>
                  </a:lnTo>
                  <a:lnTo>
                    <a:pt x="5957316" y="0"/>
                  </a:lnTo>
                  <a:lnTo>
                    <a:pt x="0" y="0"/>
                  </a:lnTo>
                  <a:lnTo>
                    <a:pt x="0" y="8092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9169" y="1302258"/>
              <a:ext cx="5948680" cy="1557655"/>
            </a:xfrm>
            <a:custGeom>
              <a:avLst/>
              <a:gdLst/>
              <a:ahLst/>
              <a:cxnLst/>
              <a:rect l="l" t="t" r="r" b="b"/>
              <a:pathLst>
                <a:path w="5948680" h="1557655">
                  <a:moveTo>
                    <a:pt x="0" y="1557527"/>
                  </a:moveTo>
                  <a:lnTo>
                    <a:pt x="5948172" y="1557527"/>
                  </a:lnTo>
                  <a:lnTo>
                    <a:pt x="5948172" y="0"/>
                  </a:lnTo>
                  <a:lnTo>
                    <a:pt x="0" y="0"/>
                  </a:lnTo>
                  <a:lnTo>
                    <a:pt x="0" y="1557527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29021" y="2238882"/>
            <a:ext cx="4749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i="1" spc="-10" dirty="0">
                <a:latin typeface="Calibri"/>
                <a:cs typeface="Calibri"/>
              </a:rPr>
              <a:t>П</a:t>
            </a:r>
            <a:r>
              <a:rPr sz="1000" b="1" i="1" spc="-5" dirty="0">
                <a:latin typeface="Calibri"/>
                <a:cs typeface="Calibri"/>
              </a:rPr>
              <a:t>о</a:t>
            </a:r>
            <a:r>
              <a:rPr sz="1000" b="1" i="1" spc="-15" dirty="0">
                <a:latin typeface="Calibri"/>
                <a:cs typeface="Calibri"/>
              </a:rPr>
              <a:t>д</a:t>
            </a:r>
            <a:r>
              <a:rPr sz="1000" b="1" i="1" spc="-10" dirty="0">
                <a:latin typeface="Calibri"/>
                <a:cs typeface="Calibri"/>
              </a:rPr>
              <a:t>п</a:t>
            </a:r>
            <a:r>
              <a:rPr sz="1000" b="1" i="1" spc="-5" dirty="0">
                <a:latin typeface="Calibri"/>
                <a:cs typeface="Calibri"/>
              </a:rPr>
              <a:t>ись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4534" y="2106294"/>
            <a:ext cx="76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68706"/>
            <a:ext cx="953490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9755">
              <a:lnSpc>
                <a:spcPts val="3270"/>
              </a:lnSpc>
              <a:spcBef>
                <a:spcPts val="95"/>
              </a:spcBef>
            </a:pPr>
            <a:r>
              <a:rPr sz="2800" spc="-10" dirty="0">
                <a:solidFill>
                  <a:srgbClr val="CA293D"/>
                </a:solidFill>
              </a:rPr>
              <a:t>С</a:t>
            </a:r>
            <a:r>
              <a:rPr sz="2800" spc="-25" dirty="0">
                <a:solidFill>
                  <a:srgbClr val="CA293D"/>
                </a:solidFill>
              </a:rPr>
              <a:t>л</a:t>
            </a:r>
            <a:r>
              <a:rPr sz="2800" spc="-15" dirty="0">
                <a:solidFill>
                  <a:srgbClr val="CA293D"/>
                </a:solidFill>
              </a:rPr>
              <a:t>у</a:t>
            </a:r>
            <a:r>
              <a:rPr sz="2800" spc="-35" dirty="0">
                <a:solidFill>
                  <a:srgbClr val="CA293D"/>
                </a:solidFill>
              </a:rPr>
              <a:t>жебны</a:t>
            </a:r>
            <a:r>
              <a:rPr sz="2800" spc="-5" dirty="0">
                <a:solidFill>
                  <a:srgbClr val="CA293D"/>
                </a:solidFill>
              </a:rPr>
              <a:t>е</a:t>
            </a:r>
            <a:r>
              <a:rPr sz="2800" spc="-75" dirty="0">
                <a:solidFill>
                  <a:srgbClr val="CA293D"/>
                </a:solidFill>
              </a:rPr>
              <a:t> </a:t>
            </a:r>
            <a:r>
              <a:rPr sz="2800" spc="-10" dirty="0">
                <a:solidFill>
                  <a:srgbClr val="CA293D"/>
                </a:solidFill>
              </a:rPr>
              <a:t>п</a:t>
            </a:r>
            <a:r>
              <a:rPr sz="2800" spc="-30" dirty="0">
                <a:solidFill>
                  <a:srgbClr val="CA293D"/>
                </a:solidFill>
              </a:rPr>
              <a:t>о</a:t>
            </a:r>
            <a:r>
              <a:rPr sz="2800" spc="-15" dirty="0">
                <a:solidFill>
                  <a:srgbClr val="CA293D"/>
                </a:solidFill>
              </a:rPr>
              <a:t>л</a:t>
            </a:r>
            <a:r>
              <a:rPr sz="2800" spc="-5" dirty="0">
                <a:solidFill>
                  <a:srgbClr val="CA293D"/>
                </a:solidFill>
              </a:rPr>
              <a:t>я</a:t>
            </a:r>
            <a:endParaRPr sz="2800" dirty="0"/>
          </a:p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CA293D"/>
                </a:solidFill>
              </a:rPr>
              <a:t>(заполняемые</a:t>
            </a:r>
            <a:r>
              <a:rPr sz="2000" spc="-20" dirty="0">
                <a:solidFill>
                  <a:srgbClr val="CA293D"/>
                </a:solidFill>
              </a:rPr>
              <a:t> </a:t>
            </a:r>
            <a:r>
              <a:rPr sz="2000" spc="-5" dirty="0">
                <a:solidFill>
                  <a:srgbClr val="CA293D"/>
                </a:solidFill>
              </a:rPr>
              <a:t>ответственным</a:t>
            </a:r>
            <a:r>
              <a:rPr sz="2000" spc="-10" dirty="0">
                <a:solidFill>
                  <a:srgbClr val="CA293D"/>
                </a:solidFill>
              </a:rPr>
              <a:t> </a:t>
            </a:r>
            <a:r>
              <a:rPr sz="2000" spc="-5" dirty="0">
                <a:solidFill>
                  <a:srgbClr val="CA293D"/>
                </a:solidFill>
              </a:rPr>
              <a:t>организатором</a:t>
            </a:r>
            <a:r>
              <a:rPr sz="2000" spc="-25" dirty="0">
                <a:solidFill>
                  <a:srgbClr val="CA293D"/>
                </a:solidFill>
              </a:rPr>
              <a:t> </a:t>
            </a:r>
            <a:r>
              <a:rPr sz="2000" dirty="0">
                <a:solidFill>
                  <a:srgbClr val="CA293D"/>
                </a:solidFill>
              </a:rPr>
              <a:t>в</a:t>
            </a:r>
            <a:r>
              <a:rPr sz="2000" spc="-5" dirty="0">
                <a:solidFill>
                  <a:srgbClr val="CA293D"/>
                </a:solidFill>
              </a:rPr>
              <a:t> </a:t>
            </a:r>
            <a:r>
              <a:rPr sz="2000" dirty="0">
                <a:solidFill>
                  <a:srgbClr val="CA293D"/>
                </a:solidFill>
              </a:rPr>
              <a:t>аудитории</a:t>
            </a:r>
            <a:r>
              <a:rPr sz="2000" spc="-30" dirty="0">
                <a:solidFill>
                  <a:srgbClr val="CA293D"/>
                </a:solidFill>
              </a:rPr>
              <a:t> </a:t>
            </a:r>
            <a:r>
              <a:rPr sz="2000" spc="5" dirty="0">
                <a:solidFill>
                  <a:srgbClr val="CA293D"/>
                </a:solidFill>
              </a:rPr>
              <a:t>ППЭ)</a:t>
            </a:r>
            <a:endParaRPr sz="2000" dirty="0"/>
          </a:p>
        </p:txBody>
      </p:sp>
      <p:sp>
        <p:nvSpPr>
          <p:cNvPr id="4" name="object 4"/>
          <p:cNvSpPr/>
          <p:nvPr/>
        </p:nvSpPr>
        <p:spPr>
          <a:xfrm>
            <a:off x="208788" y="5718047"/>
            <a:ext cx="11841480" cy="1016635"/>
          </a:xfrm>
          <a:custGeom>
            <a:avLst/>
            <a:gdLst/>
            <a:ahLst/>
            <a:cxnLst/>
            <a:rect l="l" t="t" r="r" b="b"/>
            <a:pathLst>
              <a:path w="11841480" h="1016634">
                <a:moveTo>
                  <a:pt x="11841480" y="0"/>
                </a:moveTo>
                <a:lnTo>
                  <a:pt x="0" y="0"/>
                </a:lnTo>
                <a:lnTo>
                  <a:pt x="0" y="1016507"/>
                </a:lnTo>
                <a:lnTo>
                  <a:pt x="11841480" y="1016507"/>
                </a:lnTo>
                <a:lnTo>
                  <a:pt x="1184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1490" y="5261660"/>
            <a:ext cx="11677015" cy="14154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alibri"/>
                <a:cs typeface="Calibri"/>
              </a:rPr>
              <a:t>Организатор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соответствующем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ставит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символ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«Х»</a:t>
            </a:r>
          </a:p>
          <a:p>
            <a:pPr marL="12700" marR="5080" algn="ctr">
              <a:lnSpc>
                <a:spcPct val="100000"/>
              </a:lnSpc>
              <a:spcBef>
                <a:spcPts val="675"/>
              </a:spcBef>
            </a:pPr>
            <a:r>
              <a:rPr sz="2000" spc="-10" dirty="0">
                <a:latin typeface="Calibri"/>
                <a:cs typeface="Calibri"/>
              </a:rPr>
              <a:t>Отметка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организатора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аудитории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заверяется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подписью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организатора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специально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отведенном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этого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поле «Подпись ответственного </a:t>
            </a:r>
            <a:r>
              <a:rPr sz="2000" spc="-5" dirty="0">
                <a:latin typeface="Calibri"/>
                <a:cs typeface="Calibri"/>
              </a:rPr>
              <a:t>организатора». </a:t>
            </a:r>
            <a:r>
              <a:rPr sz="2000" spc="-10" dirty="0">
                <a:latin typeface="Calibri"/>
                <a:cs typeface="Calibri"/>
              </a:rPr>
              <a:t>Подпись </a:t>
            </a:r>
            <a:r>
              <a:rPr sz="2000" spc="-15" dirty="0">
                <a:latin typeface="Calibri"/>
                <a:cs typeface="Calibri"/>
              </a:rPr>
              <a:t>должна </a:t>
            </a:r>
            <a:r>
              <a:rPr sz="2000" spc="-5" dirty="0">
                <a:latin typeface="Calibri"/>
                <a:cs typeface="Calibri"/>
              </a:rPr>
              <a:t>располагаться строго </a:t>
            </a:r>
            <a:r>
              <a:rPr sz="2000" dirty="0">
                <a:latin typeface="Calibri"/>
                <a:cs typeface="Calibri"/>
              </a:rPr>
              <a:t>внутри </a:t>
            </a:r>
            <a:r>
              <a:rPr sz="2000" spc="-10" dirty="0">
                <a:latin typeface="Calibri"/>
                <a:cs typeface="Calibri"/>
              </a:rPr>
              <a:t>отведенного </a:t>
            </a:r>
            <a:r>
              <a:rPr sz="2000" spc="-5" dirty="0">
                <a:latin typeface="Calibri"/>
                <a:cs typeface="Calibri"/>
              </a:rPr>
              <a:t> для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неё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(не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выходить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границы)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105655" y="1053083"/>
            <a:ext cx="8045450" cy="1135380"/>
            <a:chOff x="4105655" y="1053083"/>
            <a:chExt cx="8045450" cy="11353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6803" y="1072895"/>
              <a:ext cx="7962900" cy="1039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5655" y="1053083"/>
              <a:ext cx="8045196" cy="11353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77283" y="1103375"/>
              <a:ext cx="7847330" cy="923925"/>
            </a:xfrm>
            <a:custGeom>
              <a:avLst/>
              <a:gdLst/>
              <a:ahLst/>
              <a:cxnLst/>
              <a:rect l="l" t="t" r="r" b="b"/>
              <a:pathLst>
                <a:path w="7847330" h="923925">
                  <a:moveTo>
                    <a:pt x="7847075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7847075" y="923544"/>
                  </a:lnTo>
                  <a:lnTo>
                    <a:pt x="7847075" y="0"/>
                  </a:lnTo>
                  <a:close/>
                </a:path>
              </a:pathLst>
            </a:custGeom>
            <a:solidFill>
              <a:srgbClr val="E6F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77284" y="1103375"/>
            <a:ext cx="7847330" cy="923925"/>
          </a:xfrm>
          <a:prstGeom prst="rect">
            <a:avLst/>
          </a:prstGeom>
          <a:ln w="9144">
            <a:solidFill>
              <a:srgbClr val="2E549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81915" algn="just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Отметка </a:t>
            </a:r>
            <a:r>
              <a:rPr sz="1800" spc="-30" dirty="0">
                <a:latin typeface="Calibri"/>
                <a:cs typeface="Calibri"/>
              </a:rPr>
              <a:t>«Удален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экзамена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связи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нарушением порядка проведения ОГЭ»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ставится, </a:t>
            </a:r>
            <a:r>
              <a:rPr sz="1800" dirty="0">
                <a:latin typeface="Calibri"/>
                <a:cs typeface="Calibri"/>
              </a:rPr>
              <a:t>если участник ОГЭ </a:t>
            </a:r>
            <a:r>
              <a:rPr sz="1800" spc="-15" dirty="0">
                <a:latin typeface="Calibri"/>
                <a:cs typeface="Calibri"/>
              </a:rPr>
              <a:t>удален </a:t>
            </a:r>
            <a:r>
              <a:rPr sz="1800" dirty="0">
                <a:latin typeface="Calibri"/>
                <a:cs typeface="Calibri"/>
              </a:rPr>
              <a:t>с экзамена в </a:t>
            </a:r>
            <a:r>
              <a:rPr sz="1800" spc="-10" dirty="0">
                <a:latin typeface="Calibri"/>
                <a:cs typeface="Calibri"/>
              </a:rPr>
              <a:t>связи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нарушением порядка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ОГЭ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8495" y="4436364"/>
            <a:ext cx="8045450" cy="861060"/>
            <a:chOff x="158495" y="4436364"/>
            <a:chExt cx="8045450" cy="8610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643" y="4456176"/>
              <a:ext cx="7962900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4436364"/>
              <a:ext cx="8045196" cy="8610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0123" y="4486656"/>
              <a:ext cx="7847330" cy="646430"/>
            </a:xfrm>
            <a:custGeom>
              <a:avLst/>
              <a:gdLst/>
              <a:ahLst/>
              <a:cxnLst/>
              <a:rect l="l" t="t" r="r" b="b"/>
              <a:pathLst>
                <a:path w="7847330" h="646429">
                  <a:moveTo>
                    <a:pt x="7847076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847076" y="646176"/>
                  </a:lnTo>
                  <a:lnTo>
                    <a:pt x="784707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0124" y="4486655"/>
            <a:ext cx="7847330" cy="646430"/>
          </a:xfrm>
          <a:prstGeom prst="rect">
            <a:avLst/>
          </a:prstGeom>
          <a:ln w="9144">
            <a:solidFill>
              <a:srgbClr val="2E549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 marR="8128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Отметка</a:t>
            </a:r>
            <a:r>
              <a:rPr sz="1800" spc="-5" dirty="0">
                <a:latin typeface="Calibri"/>
                <a:cs typeface="Calibri"/>
              </a:rPr>
              <a:t> «Не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завершил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dirty="0">
                <a:latin typeface="Calibri"/>
                <a:cs typeface="Calibri"/>
              </a:rPr>
              <a:t> объективным причинам» </a:t>
            </a:r>
            <a:r>
              <a:rPr sz="1800" spc="-5" dirty="0">
                <a:latin typeface="Calibri"/>
                <a:cs typeface="Calibri"/>
              </a:rPr>
              <a:t>ставится,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если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участник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ОГЭ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закончил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объективной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причине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67839" y="1926589"/>
            <a:ext cx="9997948" cy="2292350"/>
            <a:chOff x="1767839" y="1926589"/>
            <a:chExt cx="9997948" cy="22923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7839" y="2389631"/>
              <a:ext cx="7798308" cy="11003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5339" y="2387597"/>
              <a:ext cx="7673340" cy="9753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98319" y="2420111"/>
              <a:ext cx="7682865" cy="984885"/>
            </a:xfrm>
            <a:custGeom>
              <a:avLst/>
              <a:gdLst/>
              <a:ahLst/>
              <a:cxnLst/>
              <a:rect l="l" t="t" r="r" b="b"/>
              <a:pathLst>
                <a:path w="7682865" h="984885">
                  <a:moveTo>
                    <a:pt x="0" y="984503"/>
                  </a:moveTo>
                  <a:lnTo>
                    <a:pt x="7682483" y="984503"/>
                  </a:lnTo>
                  <a:lnTo>
                    <a:pt x="7682483" y="0"/>
                  </a:lnTo>
                  <a:lnTo>
                    <a:pt x="0" y="0"/>
                  </a:lnTo>
                  <a:lnTo>
                    <a:pt x="0" y="984503"/>
                  </a:lnTo>
                  <a:close/>
                </a:path>
              </a:pathLst>
            </a:custGeom>
            <a:ln w="9144">
              <a:solidFill>
                <a:srgbClr val="CA29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2891" y="3182111"/>
              <a:ext cx="7673340" cy="10317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98319" y="3177539"/>
              <a:ext cx="7682865" cy="1041400"/>
            </a:xfrm>
            <a:custGeom>
              <a:avLst/>
              <a:gdLst/>
              <a:ahLst/>
              <a:cxnLst/>
              <a:rect l="l" t="t" r="r" b="b"/>
              <a:pathLst>
                <a:path w="7682865" h="1041400">
                  <a:moveTo>
                    <a:pt x="0" y="1040892"/>
                  </a:moveTo>
                  <a:lnTo>
                    <a:pt x="7682483" y="1040892"/>
                  </a:lnTo>
                  <a:lnTo>
                    <a:pt x="7682483" y="0"/>
                  </a:lnTo>
                  <a:lnTo>
                    <a:pt x="0" y="0"/>
                  </a:lnTo>
                  <a:lnTo>
                    <a:pt x="0" y="10408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83557" y="1926589"/>
              <a:ext cx="7682230" cy="1522730"/>
            </a:xfrm>
            <a:custGeom>
              <a:avLst/>
              <a:gdLst/>
              <a:ahLst/>
              <a:cxnLst/>
              <a:rect l="l" t="t" r="r" b="b"/>
              <a:pathLst>
                <a:path w="7682230" h="1522729">
                  <a:moveTo>
                    <a:pt x="77088" y="1437132"/>
                  </a:moveTo>
                  <a:lnTo>
                    <a:pt x="0" y="1496187"/>
                  </a:lnTo>
                  <a:lnTo>
                    <a:pt x="93471" y="1522476"/>
                  </a:lnTo>
                  <a:lnTo>
                    <a:pt x="88522" y="1496695"/>
                  </a:lnTo>
                  <a:lnTo>
                    <a:pt x="73787" y="1496695"/>
                  </a:lnTo>
                  <a:lnTo>
                    <a:pt x="68325" y="1468374"/>
                  </a:lnTo>
                  <a:lnTo>
                    <a:pt x="82559" y="1465627"/>
                  </a:lnTo>
                  <a:lnTo>
                    <a:pt x="77088" y="1437132"/>
                  </a:lnTo>
                  <a:close/>
                </a:path>
                <a:path w="7682230" h="1522729">
                  <a:moveTo>
                    <a:pt x="82559" y="1465627"/>
                  </a:moveTo>
                  <a:lnTo>
                    <a:pt x="68325" y="1468374"/>
                  </a:lnTo>
                  <a:lnTo>
                    <a:pt x="73787" y="1496695"/>
                  </a:lnTo>
                  <a:lnTo>
                    <a:pt x="87996" y="1493952"/>
                  </a:lnTo>
                  <a:lnTo>
                    <a:pt x="82559" y="1465627"/>
                  </a:lnTo>
                  <a:close/>
                </a:path>
                <a:path w="7682230" h="1522729">
                  <a:moveTo>
                    <a:pt x="87996" y="1493952"/>
                  </a:moveTo>
                  <a:lnTo>
                    <a:pt x="73787" y="1496695"/>
                  </a:lnTo>
                  <a:lnTo>
                    <a:pt x="88522" y="1496695"/>
                  </a:lnTo>
                  <a:lnTo>
                    <a:pt x="87996" y="1493952"/>
                  </a:lnTo>
                  <a:close/>
                </a:path>
                <a:path w="7682230" h="1522729">
                  <a:moveTo>
                    <a:pt x="7676642" y="0"/>
                  </a:moveTo>
                  <a:lnTo>
                    <a:pt x="82559" y="1465627"/>
                  </a:lnTo>
                  <a:lnTo>
                    <a:pt x="87996" y="1493952"/>
                  </a:lnTo>
                  <a:lnTo>
                    <a:pt x="7682102" y="28448"/>
                  </a:lnTo>
                  <a:lnTo>
                    <a:pt x="767664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47203" y="3461130"/>
            <a:ext cx="4876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10" dirty="0">
                <a:latin typeface="Calibri"/>
                <a:cs typeface="Calibri"/>
              </a:rPr>
              <a:t>П</a:t>
            </a:r>
            <a:r>
              <a:rPr sz="1000" b="1" i="1" spc="-5" dirty="0">
                <a:latin typeface="Calibri"/>
                <a:cs typeface="Calibri"/>
              </a:rPr>
              <a:t>о</a:t>
            </a:r>
            <a:r>
              <a:rPr sz="1000" b="1" i="1" spc="-15" dirty="0">
                <a:latin typeface="Calibri"/>
                <a:cs typeface="Calibri"/>
              </a:rPr>
              <a:t>д</a:t>
            </a:r>
            <a:r>
              <a:rPr sz="1000" b="1" i="1" spc="-10" dirty="0">
                <a:latin typeface="Calibri"/>
                <a:cs typeface="Calibri"/>
              </a:rPr>
              <a:t>п</a:t>
            </a:r>
            <a:r>
              <a:rPr sz="1000" b="1" i="1" spc="-5" dirty="0">
                <a:latin typeface="Calibri"/>
                <a:cs typeface="Calibri"/>
              </a:rPr>
              <a:t>ись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0325" y="3261486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alibri"/>
                <a:cs typeface="Calibri"/>
              </a:rPr>
              <a:t>1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07663" y="3325114"/>
            <a:ext cx="95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Calibri"/>
                <a:cs typeface="Calibri"/>
              </a:rPr>
              <a:t>Х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63495" y="3789934"/>
            <a:ext cx="1825625" cy="738505"/>
          </a:xfrm>
          <a:custGeom>
            <a:avLst/>
            <a:gdLst/>
            <a:ahLst/>
            <a:cxnLst/>
            <a:rect l="l" t="t" r="r" b="b"/>
            <a:pathLst>
              <a:path w="1825625" h="738504">
                <a:moveTo>
                  <a:pt x="1739462" y="27037"/>
                </a:moveTo>
                <a:lnTo>
                  <a:pt x="0" y="711581"/>
                </a:lnTo>
                <a:lnTo>
                  <a:pt x="10668" y="738505"/>
                </a:lnTo>
                <a:lnTo>
                  <a:pt x="1750025" y="53952"/>
                </a:lnTo>
                <a:lnTo>
                  <a:pt x="1739462" y="27037"/>
                </a:lnTo>
                <a:close/>
              </a:path>
              <a:path w="1825625" h="738504">
                <a:moveTo>
                  <a:pt x="1813854" y="21717"/>
                </a:moveTo>
                <a:lnTo>
                  <a:pt x="1752981" y="21717"/>
                </a:lnTo>
                <a:lnTo>
                  <a:pt x="1763521" y="48641"/>
                </a:lnTo>
                <a:lnTo>
                  <a:pt x="1750025" y="53952"/>
                </a:lnTo>
                <a:lnTo>
                  <a:pt x="1760601" y="80899"/>
                </a:lnTo>
                <a:lnTo>
                  <a:pt x="1813854" y="21717"/>
                </a:lnTo>
                <a:close/>
              </a:path>
              <a:path w="1825625" h="738504">
                <a:moveTo>
                  <a:pt x="1752981" y="21717"/>
                </a:moveTo>
                <a:lnTo>
                  <a:pt x="1739462" y="27037"/>
                </a:lnTo>
                <a:lnTo>
                  <a:pt x="1750025" y="53952"/>
                </a:lnTo>
                <a:lnTo>
                  <a:pt x="1763521" y="48641"/>
                </a:lnTo>
                <a:lnTo>
                  <a:pt x="1752981" y="21717"/>
                </a:lnTo>
                <a:close/>
              </a:path>
              <a:path w="1825625" h="738504">
                <a:moveTo>
                  <a:pt x="1728851" y="0"/>
                </a:moveTo>
                <a:lnTo>
                  <a:pt x="1739462" y="27037"/>
                </a:lnTo>
                <a:lnTo>
                  <a:pt x="1752981" y="21717"/>
                </a:lnTo>
                <a:lnTo>
                  <a:pt x="1813854" y="21717"/>
                </a:lnTo>
                <a:lnTo>
                  <a:pt x="1825625" y="8636"/>
                </a:lnTo>
                <a:lnTo>
                  <a:pt x="1728851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"/>
            <a:ext cx="12192000" cy="9692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140" y="0"/>
            <a:ext cx="11583796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ts val="3650"/>
              </a:lnSpc>
              <a:spcBef>
                <a:spcPts val="100"/>
              </a:spcBef>
            </a:pPr>
            <a:r>
              <a:rPr sz="2800" dirty="0"/>
              <a:t>Заполнение</a:t>
            </a:r>
            <a:r>
              <a:rPr sz="2800" spc="-20" dirty="0"/>
              <a:t> </a:t>
            </a:r>
            <a:r>
              <a:rPr sz="2800" spc="-5" dirty="0"/>
              <a:t>бланка ответов</a:t>
            </a:r>
            <a:r>
              <a:rPr sz="2800" spc="35" dirty="0"/>
              <a:t> </a:t>
            </a:r>
            <a:r>
              <a:rPr sz="2800" dirty="0"/>
              <a:t>№</a:t>
            </a:r>
            <a:r>
              <a:rPr sz="2800" spc="-5" dirty="0"/>
              <a:t> </a:t>
            </a:r>
            <a:r>
              <a:rPr sz="2800" dirty="0"/>
              <a:t>2</a:t>
            </a:r>
            <a:r>
              <a:rPr sz="2800" spc="-15" dirty="0"/>
              <a:t> </a:t>
            </a:r>
            <a:r>
              <a:rPr sz="2800" dirty="0"/>
              <a:t>(лист</a:t>
            </a:r>
            <a:r>
              <a:rPr sz="2800" spc="-20" dirty="0"/>
              <a:t> </a:t>
            </a:r>
            <a:r>
              <a:rPr sz="2800" dirty="0"/>
              <a:t>1,</a:t>
            </a:r>
            <a:r>
              <a:rPr sz="2800" spc="-5" dirty="0"/>
              <a:t> лист</a:t>
            </a:r>
            <a:r>
              <a:rPr sz="2800" spc="-20" dirty="0"/>
              <a:t> </a:t>
            </a:r>
            <a:r>
              <a:rPr sz="2800" dirty="0"/>
              <a:t>2)</a:t>
            </a:r>
          </a:p>
          <a:p>
            <a:pPr marR="5080" algn="ctr">
              <a:lnSpc>
                <a:spcPts val="3650"/>
              </a:lnSpc>
            </a:pPr>
            <a:r>
              <a:rPr sz="2800" dirty="0"/>
              <a:t>(односторонний)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53377" y="934021"/>
            <a:ext cx="6417945" cy="5834380"/>
            <a:chOff x="353377" y="934021"/>
            <a:chExt cx="6417945" cy="5834380"/>
          </a:xfrm>
        </p:grpSpPr>
        <p:sp>
          <p:nvSpPr>
            <p:cNvPr id="8" name="object 8"/>
            <p:cNvSpPr/>
            <p:nvPr/>
          </p:nvSpPr>
          <p:spPr>
            <a:xfrm>
              <a:off x="496062" y="6133337"/>
              <a:ext cx="2481580" cy="205104"/>
            </a:xfrm>
            <a:custGeom>
              <a:avLst/>
              <a:gdLst/>
              <a:ahLst/>
              <a:cxnLst/>
              <a:rect l="l" t="t" r="r" b="b"/>
              <a:pathLst>
                <a:path w="2481580" h="205104">
                  <a:moveTo>
                    <a:pt x="0" y="204660"/>
                  </a:moveTo>
                  <a:lnTo>
                    <a:pt x="2481326" y="0"/>
                  </a:lnTo>
                </a:path>
              </a:pathLst>
            </a:custGeom>
            <a:ln w="2895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3260" y="943355"/>
              <a:ext cx="3538728" cy="46954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18688" y="938783"/>
              <a:ext cx="3548379" cy="4704715"/>
            </a:xfrm>
            <a:custGeom>
              <a:avLst/>
              <a:gdLst/>
              <a:ahLst/>
              <a:cxnLst/>
              <a:rect l="l" t="t" r="r" b="b"/>
              <a:pathLst>
                <a:path w="3548379" h="4704715">
                  <a:moveTo>
                    <a:pt x="0" y="4704588"/>
                  </a:moveTo>
                  <a:lnTo>
                    <a:pt x="3547871" y="4704588"/>
                  </a:lnTo>
                  <a:lnTo>
                    <a:pt x="3547871" y="0"/>
                  </a:lnTo>
                  <a:lnTo>
                    <a:pt x="0" y="0"/>
                  </a:lnTo>
                  <a:lnTo>
                    <a:pt x="0" y="47045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712" y="1929383"/>
              <a:ext cx="3703320" cy="48295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8140" y="1924810"/>
              <a:ext cx="3712845" cy="4838700"/>
            </a:xfrm>
            <a:custGeom>
              <a:avLst/>
              <a:gdLst/>
              <a:ahLst/>
              <a:cxnLst/>
              <a:rect l="l" t="t" r="r" b="b"/>
              <a:pathLst>
                <a:path w="3712845" h="4838700">
                  <a:moveTo>
                    <a:pt x="0" y="4838700"/>
                  </a:moveTo>
                  <a:lnTo>
                    <a:pt x="3712464" y="4838700"/>
                  </a:lnTo>
                  <a:lnTo>
                    <a:pt x="3712464" y="0"/>
                  </a:lnTo>
                  <a:lnTo>
                    <a:pt x="0" y="0"/>
                  </a:lnTo>
                  <a:lnTo>
                    <a:pt x="0" y="4838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5157" y="2411730"/>
              <a:ext cx="1270000" cy="204470"/>
            </a:xfrm>
            <a:custGeom>
              <a:avLst/>
              <a:gdLst/>
              <a:ahLst/>
              <a:cxnLst/>
              <a:rect l="l" t="t" r="r" b="b"/>
              <a:pathLst>
                <a:path w="1270000" h="204469">
                  <a:moveTo>
                    <a:pt x="0" y="204215"/>
                  </a:moveTo>
                  <a:lnTo>
                    <a:pt x="1269492" y="204215"/>
                  </a:lnTo>
                  <a:lnTo>
                    <a:pt x="1269492" y="0"/>
                  </a:lnTo>
                  <a:lnTo>
                    <a:pt x="0" y="0"/>
                  </a:lnTo>
                  <a:lnTo>
                    <a:pt x="0" y="204215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31770" y="2348865"/>
            <a:ext cx="10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68802" y="1642110"/>
            <a:ext cx="1270000" cy="205740"/>
          </a:xfrm>
          <a:custGeom>
            <a:avLst/>
            <a:gdLst/>
            <a:ahLst/>
            <a:cxnLst/>
            <a:rect l="l" t="t" r="r" b="b"/>
            <a:pathLst>
              <a:path w="1270000" h="205739">
                <a:moveTo>
                  <a:pt x="0" y="205739"/>
                </a:moveTo>
                <a:lnTo>
                  <a:pt x="1269491" y="205739"/>
                </a:lnTo>
                <a:lnTo>
                  <a:pt x="1269491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56050" y="1579626"/>
            <a:ext cx="10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5256" y="1944497"/>
            <a:ext cx="3566795" cy="989330"/>
            <a:chOff x="405256" y="1944497"/>
            <a:chExt cx="3566795" cy="989330"/>
          </a:xfrm>
        </p:grpSpPr>
        <p:sp>
          <p:nvSpPr>
            <p:cNvPr id="18" name="object 18"/>
            <p:cNvSpPr/>
            <p:nvPr/>
          </p:nvSpPr>
          <p:spPr>
            <a:xfrm>
              <a:off x="419861" y="1959102"/>
              <a:ext cx="3537585" cy="960119"/>
            </a:xfrm>
            <a:custGeom>
              <a:avLst/>
              <a:gdLst/>
              <a:ahLst/>
              <a:cxnLst/>
              <a:rect l="l" t="t" r="r" b="b"/>
              <a:pathLst>
                <a:path w="3537585" h="960119">
                  <a:moveTo>
                    <a:pt x="3537204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3537204" y="960120"/>
                  </a:lnTo>
                  <a:lnTo>
                    <a:pt x="3537204" y="0"/>
                  </a:lnTo>
                  <a:close/>
                </a:path>
              </a:pathLst>
            </a:custGeom>
            <a:solidFill>
              <a:srgbClr val="2E5496">
                <a:alpha val="160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9861" y="1959102"/>
              <a:ext cx="3537585" cy="960119"/>
            </a:xfrm>
            <a:custGeom>
              <a:avLst/>
              <a:gdLst/>
              <a:ahLst/>
              <a:cxnLst/>
              <a:rect l="l" t="t" r="r" b="b"/>
              <a:pathLst>
                <a:path w="3537585" h="960119">
                  <a:moveTo>
                    <a:pt x="0" y="960120"/>
                  </a:moveTo>
                  <a:lnTo>
                    <a:pt x="3537204" y="960120"/>
                  </a:lnTo>
                  <a:lnTo>
                    <a:pt x="3537204" y="0"/>
                  </a:lnTo>
                  <a:lnTo>
                    <a:pt x="0" y="0"/>
                  </a:lnTo>
                  <a:lnTo>
                    <a:pt x="0" y="960120"/>
                  </a:lnTo>
                  <a:close/>
                </a:path>
              </a:pathLst>
            </a:custGeom>
            <a:ln w="28956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869430" y="1102613"/>
            <a:ext cx="5209540" cy="784860"/>
          </a:xfrm>
          <a:prstGeom prst="rect">
            <a:avLst/>
          </a:prstGeom>
          <a:ln w="28955">
            <a:solidFill>
              <a:srgbClr val="4D58A2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265"/>
              </a:spcBef>
            </a:pP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Информация регистрационных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полей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верхней части </a:t>
            </a:r>
            <a:r>
              <a:rPr sz="1500" spc="-15" dirty="0">
                <a:solidFill>
                  <a:srgbClr val="0D0D0D"/>
                </a:solidFill>
                <a:latin typeface="Calibri"/>
                <a:cs typeface="Calibri"/>
              </a:rPr>
              <a:t>бланка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 ответов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№</a:t>
            </a:r>
            <a:r>
              <a:rPr sz="15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2</a:t>
            </a:r>
            <a:r>
              <a:rPr sz="15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(лист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1,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 лист</a:t>
            </a:r>
            <a:r>
              <a:rPr sz="15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2)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должна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соответствовать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 соответствующей</a:t>
            </a:r>
            <a:r>
              <a:rPr sz="15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информации</a:t>
            </a:r>
            <a:r>
              <a:rPr sz="15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5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Бланке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 ответов</a:t>
            </a:r>
            <a:r>
              <a:rPr sz="15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№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69430" y="2097785"/>
            <a:ext cx="5209540" cy="1247140"/>
          </a:xfrm>
          <a:custGeom>
            <a:avLst/>
            <a:gdLst/>
            <a:ahLst/>
            <a:cxnLst/>
            <a:rect l="l" t="t" r="r" b="b"/>
            <a:pathLst>
              <a:path w="5209540" h="1247139">
                <a:moveTo>
                  <a:pt x="5209032" y="0"/>
                </a:moveTo>
                <a:lnTo>
                  <a:pt x="0" y="0"/>
                </a:lnTo>
                <a:lnTo>
                  <a:pt x="0" y="1246632"/>
                </a:lnTo>
                <a:lnTo>
                  <a:pt x="5209032" y="1246632"/>
                </a:lnTo>
                <a:lnTo>
                  <a:pt x="5209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69430" y="2097785"/>
            <a:ext cx="5209540" cy="1247140"/>
          </a:xfrm>
          <a:prstGeom prst="rect">
            <a:avLst/>
          </a:prstGeom>
          <a:ln w="28955">
            <a:solidFill>
              <a:srgbClr val="53823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265"/>
              </a:spcBef>
            </a:pP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Поле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для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записи развернутых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ответов,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1500" spc="-15" dirty="0">
                <a:solidFill>
                  <a:srgbClr val="0D0D0D"/>
                </a:solidFill>
                <a:latin typeface="Calibri"/>
                <a:cs typeface="Calibri"/>
              </a:rPr>
              <a:t>котором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участники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 экзамена</a:t>
            </a:r>
            <a:r>
              <a:rPr sz="15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записывают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 ответы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 на</a:t>
            </a:r>
            <a:r>
              <a:rPr sz="15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соответствующие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задания </a:t>
            </a:r>
            <a:r>
              <a:rPr sz="1500" spc="-3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строго</a:t>
            </a:r>
            <a:r>
              <a:rPr sz="1500" spc="2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500" spc="6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соответствии</a:t>
            </a:r>
            <a:r>
              <a:rPr sz="1500" spc="6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с</a:t>
            </a:r>
            <a:r>
              <a:rPr sz="1500" spc="6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требованиями</a:t>
            </a:r>
            <a:r>
              <a:rPr sz="1500" spc="6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КИМ</a:t>
            </a:r>
            <a:r>
              <a:rPr sz="1500" spc="6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аккуратным </a:t>
            </a:r>
            <a:r>
              <a:rPr sz="1500" spc="-3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500" spc="1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разборчивым</a:t>
            </a:r>
            <a:r>
              <a:rPr sz="1500" spc="1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почерком,</a:t>
            </a:r>
            <a:r>
              <a:rPr sz="1500" spc="1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гелевой</a:t>
            </a:r>
            <a:r>
              <a:rPr sz="1500" spc="1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или</a:t>
            </a:r>
            <a:r>
              <a:rPr sz="1500" spc="1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капиллярной</a:t>
            </a:r>
            <a:r>
              <a:rPr sz="1500" spc="1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ручкой </a:t>
            </a:r>
            <a:r>
              <a:rPr sz="1500" spc="-3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с</a:t>
            </a:r>
            <a:r>
              <a:rPr sz="15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чернилами</a:t>
            </a:r>
            <a:r>
              <a:rPr sz="15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D0D0D"/>
                </a:solidFill>
                <a:latin typeface="Calibri"/>
                <a:cs typeface="Calibri"/>
              </a:rPr>
              <a:t>черного</a:t>
            </a:r>
            <a:r>
              <a:rPr sz="15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D0D0D"/>
                </a:solidFill>
                <a:latin typeface="Calibri"/>
                <a:cs typeface="Calibri"/>
              </a:rPr>
              <a:t>цвета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12736" y="4044569"/>
            <a:ext cx="5227955" cy="1737995"/>
            <a:chOff x="6912736" y="4044569"/>
            <a:chExt cx="5227955" cy="1737995"/>
          </a:xfrm>
        </p:grpSpPr>
        <p:sp>
          <p:nvSpPr>
            <p:cNvPr id="24" name="object 24"/>
            <p:cNvSpPr/>
            <p:nvPr/>
          </p:nvSpPr>
          <p:spPr>
            <a:xfrm>
              <a:off x="6927341" y="4059174"/>
              <a:ext cx="5198745" cy="1708785"/>
            </a:xfrm>
            <a:custGeom>
              <a:avLst/>
              <a:gdLst/>
              <a:ahLst/>
              <a:cxnLst/>
              <a:rect l="l" t="t" r="r" b="b"/>
              <a:pathLst>
                <a:path w="5198745" h="1708785">
                  <a:moveTo>
                    <a:pt x="5198363" y="0"/>
                  </a:moveTo>
                  <a:lnTo>
                    <a:pt x="0" y="0"/>
                  </a:lnTo>
                  <a:lnTo>
                    <a:pt x="0" y="1708403"/>
                  </a:lnTo>
                  <a:lnTo>
                    <a:pt x="5198363" y="1708403"/>
                  </a:lnTo>
                  <a:lnTo>
                    <a:pt x="5198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7341" y="4059174"/>
              <a:ext cx="5198745" cy="1708785"/>
            </a:xfrm>
            <a:custGeom>
              <a:avLst/>
              <a:gdLst/>
              <a:ahLst/>
              <a:cxnLst/>
              <a:rect l="l" t="t" r="r" b="b"/>
              <a:pathLst>
                <a:path w="5198745" h="1708785">
                  <a:moveTo>
                    <a:pt x="0" y="1708403"/>
                  </a:moveTo>
                  <a:lnTo>
                    <a:pt x="5198363" y="1708403"/>
                  </a:lnTo>
                  <a:lnTo>
                    <a:pt x="5198363" y="0"/>
                  </a:lnTo>
                  <a:lnTo>
                    <a:pt x="0" y="0"/>
                  </a:lnTo>
                  <a:lnTo>
                    <a:pt x="0" y="170840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19543" y="4079875"/>
            <a:ext cx="490283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42900" algn="l"/>
                <a:tab pos="343535" algn="l"/>
              </a:tabLst>
            </a:pPr>
            <a:r>
              <a:rPr sz="1500" spc="-10" dirty="0">
                <a:latin typeface="Calibri"/>
                <a:cs typeface="Calibri"/>
              </a:rPr>
              <a:t>выходить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за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пределы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полей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для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записи</a:t>
            </a:r>
            <a:endParaRPr sz="15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Font typeface="Wingdings"/>
              <a:buChar char=""/>
              <a:tabLst>
                <a:tab pos="342900" algn="l"/>
                <a:tab pos="343535" algn="l"/>
              </a:tabLst>
            </a:pPr>
            <a:r>
              <a:rPr sz="1500" spc="-10" dirty="0">
                <a:latin typeface="Calibri"/>
                <a:cs typeface="Calibri"/>
              </a:rPr>
              <a:t>делать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полях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бланков,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вне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полей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бланков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или в </a:t>
            </a:r>
            <a:r>
              <a:rPr sz="1500" spc="-10" dirty="0">
                <a:latin typeface="Calibri"/>
                <a:cs typeface="Calibri"/>
              </a:rPr>
              <a:t>полях,</a:t>
            </a:r>
            <a:endParaRPr sz="15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500" spc="-5" dirty="0">
                <a:latin typeface="Calibri"/>
                <a:cs typeface="Calibri"/>
              </a:rPr>
              <a:t>заполненных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типографским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способом,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какие-либо</a:t>
            </a:r>
            <a:endParaRPr sz="15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записи</a:t>
            </a:r>
            <a:endParaRPr sz="1500">
              <a:latin typeface="Calibri"/>
              <a:cs typeface="Calibri"/>
            </a:endParaRPr>
          </a:p>
          <a:p>
            <a:pPr marL="342900" marR="124460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и (или) </a:t>
            </a:r>
            <a:r>
              <a:rPr sz="1500" spc="-5" dirty="0">
                <a:latin typeface="Calibri"/>
                <a:cs typeface="Calibri"/>
              </a:rPr>
              <a:t>пометки, </a:t>
            </a:r>
            <a:r>
              <a:rPr sz="1500" dirty="0">
                <a:latin typeface="Calibri"/>
                <a:cs typeface="Calibri"/>
              </a:rPr>
              <a:t>не </a:t>
            </a:r>
            <a:r>
              <a:rPr sz="1500" spc="-5" dirty="0">
                <a:latin typeface="Calibri"/>
                <a:cs typeface="Calibri"/>
              </a:rPr>
              <a:t>относящиеся </a:t>
            </a:r>
            <a:r>
              <a:rPr sz="1500" dirty="0">
                <a:latin typeface="Calibri"/>
                <a:cs typeface="Calibri"/>
              </a:rPr>
              <a:t>к </a:t>
            </a:r>
            <a:r>
              <a:rPr sz="1500" spc="-10" dirty="0">
                <a:latin typeface="Calibri"/>
                <a:cs typeface="Calibri"/>
              </a:rPr>
              <a:t>содержанию полей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бланков</a:t>
            </a:r>
            <a:r>
              <a:rPr sz="1500" spc="30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(в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том числе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Calibri"/>
                <a:cs typeface="Calibri"/>
              </a:rPr>
              <a:t>ФИО</a:t>
            </a:r>
            <a:r>
              <a:rPr sz="1500" b="1" spc="-5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342900" indent="-343535">
              <a:lnSpc>
                <a:spcPct val="100000"/>
              </a:lnSpc>
              <a:buFont typeface="Wingdings"/>
              <a:buChar char=""/>
              <a:tabLst>
                <a:tab pos="342900" algn="l"/>
                <a:tab pos="343535" algn="l"/>
              </a:tabLst>
            </a:pPr>
            <a:r>
              <a:rPr sz="1500" spc="-5" dirty="0">
                <a:latin typeface="Calibri"/>
                <a:cs typeface="Calibri"/>
              </a:rPr>
              <a:t>переписывать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задания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из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КИМ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8868" y="947800"/>
            <a:ext cx="10196830" cy="3761740"/>
            <a:chOff x="348868" y="947800"/>
            <a:chExt cx="10196830" cy="376174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7704" y="3574922"/>
              <a:ext cx="2237867" cy="33540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57065" y="1390776"/>
              <a:ext cx="2918460" cy="1061085"/>
            </a:xfrm>
            <a:custGeom>
              <a:avLst/>
              <a:gdLst/>
              <a:ahLst/>
              <a:cxnLst/>
              <a:rect l="l" t="t" r="r" b="b"/>
              <a:pathLst>
                <a:path w="2918459" h="1061085">
                  <a:moveTo>
                    <a:pt x="67310" y="979170"/>
                  </a:moveTo>
                  <a:lnTo>
                    <a:pt x="0" y="1049274"/>
                  </a:lnTo>
                  <a:lnTo>
                    <a:pt x="96393" y="1061085"/>
                  </a:lnTo>
                  <a:lnTo>
                    <a:pt x="88412" y="1038606"/>
                  </a:lnTo>
                  <a:lnTo>
                    <a:pt x="73025" y="1038606"/>
                  </a:lnTo>
                  <a:lnTo>
                    <a:pt x="63373" y="1011301"/>
                  </a:lnTo>
                  <a:lnTo>
                    <a:pt x="76998" y="1006457"/>
                  </a:lnTo>
                  <a:lnTo>
                    <a:pt x="67310" y="979170"/>
                  </a:lnTo>
                  <a:close/>
                </a:path>
                <a:path w="2918459" h="1061085">
                  <a:moveTo>
                    <a:pt x="76998" y="1006457"/>
                  </a:moveTo>
                  <a:lnTo>
                    <a:pt x="63373" y="1011301"/>
                  </a:lnTo>
                  <a:lnTo>
                    <a:pt x="73025" y="1038606"/>
                  </a:lnTo>
                  <a:lnTo>
                    <a:pt x="86687" y="1033748"/>
                  </a:lnTo>
                  <a:lnTo>
                    <a:pt x="76998" y="1006457"/>
                  </a:lnTo>
                  <a:close/>
                </a:path>
                <a:path w="2918459" h="1061085">
                  <a:moveTo>
                    <a:pt x="86687" y="1033748"/>
                  </a:moveTo>
                  <a:lnTo>
                    <a:pt x="73025" y="1038606"/>
                  </a:lnTo>
                  <a:lnTo>
                    <a:pt x="88412" y="1038606"/>
                  </a:lnTo>
                  <a:lnTo>
                    <a:pt x="86687" y="1033748"/>
                  </a:lnTo>
                  <a:close/>
                </a:path>
                <a:path w="2918459" h="1061085">
                  <a:moveTo>
                    <a:pt x="2908427" y="0"/>
                  </a:moveTo>
                  <a:lnTo>
                    <a:pt x="76998" y="1006457"/>
                  </a:lnTo>
                  <a:lnTo>
                    <a:pt x="86687" y="1033748"/>
                  </a:lnTo>
                  <a:lnTo>
                    <a:pt x="2918079" y="27177"/>
                  </a:lnTo>
                  <a:lnTo>
                    <a:pt x="29084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2498" y="962405"/>
              <a:ext cx="3537585" cy="960119"/>
            </a:xfrm>
            <a:custGeom>
              <a:avLst/>
              <a:gdLst/>
              <a:ahLst/>
              <a:cxnLst/>
              <a:rect l="l" t="t" r="r" b="b"/>
              <a:pathLst>
                <a:path w="3537584" h="960119">
                  <a:moveTo>
                    <a:pt x="3537204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3537204" y="960120"/>
                  </a:lnTo>
                  <a:lnTo>
                    <a:pt x="3537204" y="0"/>
                  </a:lnTo>
                  <a:close/>
                </a:path>
              </a:pathLst>
            </a:custGeom>
            <a:solidFill>
              <a:srgbClr val="2E5496">
                <a:alpha val="160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2498" y="962405"/>
              <a:ext cx="3537585" cy="960119"/>
            </a:xfrm>
            <a:custGeom>
              <a:avLst/>
              <a:gdLst/>
              <a:ahLst/>
              <a:cxnLst/>
              <a:rect l="l" t="t" r="r" b="b"/>
              <a:pathLst>
                <a:path w="3537584" h="960119">
                  <a:moveTo>
                    <a:pt x="0" y="960120"/>
                  </a:moveTo>
                  <a:lnTo>
                    <a:pt x="3537204" y="960120"/>
                  </a:lnTo>
                  <a:lnTo>
                    <a:pt x="3537204" y="0"/>
                  </a:lnTo>
                  <a:lnTo>
                    <a:pt x="0" y="0"/>
                  </a:lnTo>
                  <a:lnTo>
                    <a:pt x="0" y="960120"/>
                  </a:lnTo>
                  <a:close/>
                </a:path>
              </a:pathLst>
            </a:custGeom>
            <a:ln w="28956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50129" y="1283969"/>
              <a:ext cx="2032000" cy="143510"/>
            </a:xfrm>
            <a:custGeom>
              <a:avLst/>
              <a:gdLst/>
              <a:ahLst/>
              <a:cxnLst/>
              <a:rect l="l" t="t" r="r" b="b"/>
              <a:pathLst>
                <a:path w="2032000" h="143509">
                  <a:moveTo>
                    <a:pt x="87375" y="28957"/>
                  </a:moveTo>
                  <a:lnTo>
                    <a:pt x="86105" y="57913"/>
                  </a:lnTo>
                  <a:lnTo>
                    <a:pt x="2030602" y="143382"/>
                  </a:lnTo>
                  <a:lnTo>
                    <a:pt x="2031873" y="114426"/>
                  </a:lnTo>
                  <a:lnTo>
                    <a:pt x="87375" y="28957"/>
                  </a:lnTo>
                  <a:close/>
                </a:path>
                <a:path w="2032000" h="143509">
                  <a:moveTo>
                    <a:pt x="88646" y="0"/>
                  </a:moveTo>
                  <a:lnTo>
                    <a:pt x="0" y="39624"/>
                  </a:lnTo>
                  <a:lnTo>
                    <a:pt x="84836" y="86867"/>
                  </a:lnTo>
                  <a:lnTo>
                    <a:pt x="86105" y="57913"/>
                  </a:lnTo>
                  <a:lnTo>
                    <a:pt x="71628" y="57276"/>
                  </a:lnTo>
                  <a:lnTo>
                    <a:pt x="72898" y="28320"/>
                  </a:lnTo>
                  <a:lnTo>
                    <a:pt x="87403" y="28320"/>
                  </a:lnTo>
                  <a:lnTo>
                    <a:pt x="88646" y="0"/>
                  </a:lnTo>
                  <a:close/>
                </a:path>
                <a:path w="2032000" h="143509">
                  <a:moveTo>
                    <a:pt x="72898" y="28320"/>
                  </a:moveTo>
                  <a:lnTo>
                    <a:pt x="71628" y="57276"/>
                  </a:lnTo>
                  <a:lnTo>
                    <a:pt x="86105" y="57913"/>
                  </a:lnTo>
                  <a:lnTo>
                    <a:pt x="87375" y="28957"/>
                  </a:lnTo>
                  <a:lnTo>
                    <a:pt x="72898" y="28320"/>
                  </a:lnTo>
                  <a:close/>
                </a:path>
                <a:path w="2032000" h="143509">
                  <a:moveTo>
                    <a:pt x="87403" y="28320"/>
                  </a:moveTo>
                  <a:lnTo>
                    <a:pt x="72898" y="28320"/>
                  </a:lnTo>
                  <a:lnTo>
                    <a:pt x="87375" y="28957"/>
                  </a:lnTo>
                  <a:lnTo>
                    <a:pt x="87403" y="283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60726" y="2610611"/>
              <a:ext cx="4145915" cy="2098675"/>
            </a:xfrm>
            <a:custGeom>
              <a:avLst/>
              <a:gdLst/>
              <a:ahLst/>
              <a:cxnLst/>
              <a:rect l="l" t="t" r="r" b="b"/>
              <a:pathLst>
                <a:path w="4145915" h="2098675">
                  <a:moveTo>
                    <a:pt x="4121023" y="28956"/>
                  </a:moveTo>
                  <a:lnTo>
                    <a:pt x="4120261" y="0"/>
                  </a:lnTo>
                  <a:lnTo>
                    <a:pt x="2460790" y="46342"/>
                  </a:lnTo>
                  <a:lnTo>
                    <a:pt x="2459990" y="17272"/>
                  </a:lnTo>
                  <a:lnTo>
                    <a:pt x="2374392" y="63119"/>
                  </a:lnTo>
                  <a:lnTo>
                    <a:pt x="2462403" y="104140"/>
                  </a:lnTo>
                  <a:lnTo>
                    <a:pt x="2461603" y="75565"/>
                  </a:lnTo>
                  <a:lnTo>
                    <a:pt x="2461590" y="75171"/>
                  </a:lnTo>
                  <a:lnTo>
                    <a:pt x="4121023" y="28956"/>
                  </a:lnTo>
                  <a:close/>
                </a:path>
                <a:path w="4145915" h="2098675">
                  <a:moveTo>
                    <a:pt x="4145661" y="50292"/>
                  </a:moveTo>
                  <a:lnTo>
                    <a:pt x="4132834" y="24384"/>
                  </a:lnTo>
                  <a:lnTo>
                    <a:pt x="71297" y="2046478"/>
                  </a:lnTo>
                  <a:lnTo>
                    <a:pt x="58420" y="2020570"/>
                  </a:lnTo>
                  <a:lnTo>
                    <a:pt x="0" y="2098167"/>
                  </a:lnTo>
                  <a:lnTo>
                    <a:pt x="97155" y="2098421"/>
                  </a:lnTo>
                  <a:lnTo>
                    <a:pt x="87414" y="2078863"/>
                  </a:lnTo>
                  <a:lnTo>
                    <a:pt x="84201" y="2072411"/>
                  </a:lnTo>
                  <a:lnTo>
                    <a:pt x="4145661" y="5029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3473" y="1043177"/>
              <a:ext cx="2750820" cy="856615"/>
            </a:xfrm>
            <a:custGeom>
              <a:avLst/>
              <a:gdLst/>
              <a:ahLst/>
              <a:cxnLst/>
              <a:rect l="l" t="t" r="r" b="b"/>
              <a:pathLst>
                <a:path w="2750820" h="856614">
                  <a:moveTo>
                    <a:pt x="0" y="856488"/>
                  </a:moveTo>
                  <a:lnTo>
                    <a:pt x="2750820" y="856488"/>
                  </a:lnTo>
                  <a:lnTo>
                    <a:pt x="2750820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20623" y="1101852"/>
            <a:ext cx="2664460" cy="6934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471170">
              <a:lnSpc>
                <a:spcPct val="100000"/>
              </a:lnSpc>
              <a:spcBef>
                <a:spcPts val="275"/>
              </a:spcBef>
            </a:pPr>
            <a:r>
              <a:rPr sz="1300" spc="-10" dirty="0">
                <a:latin typeface="Calibri"/>
                <a:cs typeface="Calibri"/>
              </a:rPr>
              <a:t>Номер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бланке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№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лист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1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должен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совпадать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номером</a:t>
            </a:r>
            <a:endParaRPr sz="13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300" spc="-15" dirty="0">
                <a:latin typeface="Calibri"/>
                <a:cs typeface="Calibri"/>
              </a:rPr>
              <a:t>штрих-кода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бланке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№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лист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28388" y="5494020"/>
            <a:ext cx="7275830" cy="1199515"/>
            <a:chOff x="4628388" y="5494020"/>
            <a:chExt cx="7275830" cy="1199515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7532" y="6021324"/>
              <a:ext cx="7257288" cy="6629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32960" y="6016752"/>
              <a:ext cx="7266940" cy="672465"/>
            </a:xfrm>
            <a:custGeom>
              <a:avLst/>
              <a:gdLst/>
              <a:ahLst/>
              <a:cxnLst/>
              <a:rect l="l" t="t" r="r" b="b"/>
              <a:pathLst>
                <a:path w="7266940" h="672465">
                  <a:moveTo>
                    <a:pt x="0" y="672084"/>
                  </a:moveTo>
                  <a:lnTo>
                    <a:pt x="7266432" y="672084"/>
                  </a:lnTo>
                  <a:lnTo>
                    <a:pt x="7266432" y="0"/>
                  </a:lnTo>
                  <a:lnTo>
                    <a:pt x="0" y="0"/>
                  </a:lnTo>
                  <a:lnTo>
                    <a:pt x="0" y="6720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54545" y="5508498"/>
              <a:ext cx="194945" cy="514984"/>
            </a:xfrm>
            <a:custGeom>
              <a:avLst/>
              <a:gdLst/>
              <a:ahLst/>
              <a:cxnLst/>
              <a:rect l="l" t="t" r="r" b="b"/>
              <a:pathLst>
                <a:path w="194945" h="514985">
                  <a:moveTo>
                    <a:pt x="0" y="0"/>
                  </a:moveTo>
                  <a:lnTo>
                    <a:pt x="194818" y="514502"/>
                  </a:lnTo>
                </a:path>
              </a:pathLst>
            </a:custGeom>
            <a:ln w="28956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5240"/>
            <a:ext cx="12192000" cy="5742432"/>
            <a:chOff x="0" y="15240"/>
            <a:chExt cx="12192000" cy="574243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"/>
              <a:ext cx="12192000" cy="9692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3892" y="999744"/>
              <a:ext cx="3369563" cy="47579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8651" y="984503"/>
              <a:ext cx="3348228" cy="47365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64079" y="979932"/>
              <a:ext cx="3357879" cy="4745990"/>
            </a:xfrm>
            <a:custGeom>
              <a:avLst/>
              <a:gdLst/>
              <a:ahLst/>
              <a:cxnLst/>
              <a:rect l="l" t="t" r="r" b="b"/>
              <a:pathLst>
                <a:path w="3357879" h="4745990">
                  <a:moveTo>
                    <a:pt x="0" y="4745736"/>
                  </a:moveTo>
                  <a:lnTo>
                    <a:pt x="3357372" y="4745736"/>
                  </a:lnTo>
                  <a:lnTo>
                    <a:pt x="3357372" y="0"/>
                  </a:lnTo>
                  <a:lnTo>
                    <a:pt x="0" y="0"/>
                  </a:lnTo>
                  <a:lnTo>
                    <a:pt x="0" y="47457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34990" y="153746"/>
            <a:ext cx="63055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Дополнительный</a:t>
            </a:r>
            <a:r>
              <a:rPr spc="-35" dirty="0"/>
              <a:t> </a:t>
            </a:r>
            <a:r>
              <a:rPr spc="-5" dirty="0"/>
              <a:t>бланк</a:t>
            </a:r>
            <a:r>
              <a:rPr spc="-15" dirty="0"/>
              <a:t> </a:t>
            </a:r>
            <a:r>
              <a:rPr spc="-5" dirty="0"/>
              <a:t>ответов</a:t>
            </a:r>
            <a:r>
              <a:rPr spc="15" dirty="0"/>
              <a:t> </a:t>
            </a:r>
            <a:r>
              <a:rPr spc="5" dirty="0"/>
              <a:t>№</a:t>
            </a:r>
            <a:r>
              <a:rPr spc="-20" dirty="0"/>
              <a:t> </a:t>
            </a:r>
            <a:r>
              <a:rPr dirty="0"/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12611" y="1344295"/>
            <a:ext cx="4552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65" algn="l"/>
                <a:tab pos="2178050" algn="l"/>
                <a:tab pos="3091180" algn="l"/>
                <a:tab pos="3794125" algn="l"/>
              </a:tabLst>
            </a:pPr>
            <a:r>
              <a:rPr sz="1800" dirty="0">
                <a:latin typeface="Calibri"/>
                <a:cs typeface="Calibri"/>
              </a:rPr>
              <a:t>При	</a:t>
            </a:r>
            <a:r>
              <a:rPr sz="1800" spc="-10" dirty="0">
                <a:latin typeface="Calibri"/>
                <a:cs typeface="Calibri"/>
              </a:rPr>
              <a:t>недостатке	</a:t>
            </a:r>
            <a:r>
              <a:rPr sz="1800" spc="-5" dirty="0">
                <a:latin typeface="Calibri"/>
                <a:cs typeface="Calibri"/>
              </a:rPr>
              <a:t>места	</a:t>
            </a:r>
            <a:r>
              <a:rPr sz="1800" dirty="0">
                <a:latin typeface="Calibri"/>
                <a:cs typeface="Calibri"/>
              </a:rPr>
              <a:t>для	</a:t>
            </a:r>
            <a:r>
              <a:rPr sz="1800" spc="-15" dirty="0">
                <a:latin typeface="Calibri"/>
                <a:cs typeface="Calibri"/>
              </a:rPr>
              <a:t>ответов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2611" y="1618615"/>
            <a:ext cx="455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основном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бланке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5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участник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2611" y="1892630"/>
            <a:ext cx="4554220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tabLst>
                <a:tab pos="940435" algn="l"/>
                <a:tab pos="2126615" algn="l"/>
                <a:tab pos="3870325" algn="l"/>
              </a:tabLst>
            </a:pP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Э	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	пр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лж</a:t>
            </a:r>
            <a:r>
              <a:rPr sz="1800" spc="-2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	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ап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дополнительном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5" dirty="0">
                <a:latin typeface="Calibri"/>
                <a:cs typeface="Calibri"/>
              </a:rPr>
              <a:t> 2,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выдаваемом </a:t>
            </a:r>
            <a:r>
              <a:rPr sz="1800" spc="-10" dirty="0">
                <a:latin typeface="Calibri"/>
                <a:cs typeface="Calibri"/>
              </a:rPr>
              <a:t>организатором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аудитории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405"/>
              </a:spcBef>
            </a:pPr>
            <a:r>
              <a:rPr sz="1800" b="1" spc="-5" dirty="0">
                <a:latin typeface="Calibri"/>
                <a:cs typeface="Calibri"/>
              </a:rPr>
              <a:t>Организаторы</a:t>
            </a:r>
            <a:r>
              <a:rPr sz="1800" b="1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фиксируют</a:t>
            </a:r>
            <a:r>
              <a:rPr sz="1800" spc="7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связь</a:t>
            </a:r>
            <a:r>
              <a:rPr sz="1800" spc="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основного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  </a:t>
            </a:r>
            <a:r>
              <a:rPr sz="1800" spc="-15" dirty="0">
                <a:latin typeface="Calibri"/>
                <a:cs typeface="Calibri"/>
              </a:rPr>
              <a:t>дополнительного</a:t>
            </a:r>
            <a:r>
              <a:rPr sz="1800" spc="7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бланков</a:t>
            </a:r>
            <a:r>
              <a:rPr sz="1800" spc="7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7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   2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специальных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полях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бланков.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Заполняют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4009" y="3996690"/>
            <a:ext cx="2510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55650" algn="l"/>
                <a:tab pos="2018030" algn="l"/>
              </a:tabLst>
            </a:pPr>
            <a:r>
              <a:rPr sz="180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ля	</a:t>
            </a:r>
            <a:r>
              <a:rPr sz="1800" spc="-5" dirty="0">
                <a:latin typeface="Calibri"/>
                <a:cs typeface="Calibri"/>
              </a:rPr>
              <a:t>«</a:t>
            </a:r>
            <a:r>
              <a:rPr sz="1800" spc="-3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егион»,	</a:t>
            </a:r>
            <a:r>
              <a:rPr sz="1800" spc="-5" dirty="0">
                <a:latin typeface="Calibri"/>
                <a:cs typeface="Calibri"/>
              </a:rPr>
              <a:t>«</a:t>
            </a:r>
            <a:r>
              <a:rPr sz="1800" spc="-30" dirty="0">
                <a:latin typeface="Calibri"/>
                <a:cs typeface="Calibri"/>
              </a:rPr>
              <a:t>К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5973" y="4271009"/>
            <a:ext cx="2799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68145" algn="l"/>
              </a:tabLst>
            </a:pPr>
            <a:r>
              <a:rPr sz="1800" spc="-5" dirty="0">
                <a:latin typeface="Calibri"/>
                <a:cs typeface="Calibri"/>
              </a:rPr>
              <a:t>«Название	</a:t>
            </a:r>
            <a:r>
              <a:rPr sz="1800" spc="-10" dirty="0">
                <a:latin typeface="Calibri"/>
                <a:cs typeface="Calibri"/>
              </a:rPr>
              <a:t>предмета»,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5311" y="3996690"/>
            <a:ext cx="17437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еги</a:t>
            </a: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рационн</a:t>
            </a:r>
            <a:r>
              <a:rPr sz="1800" dirty="0">
                <a:latin typeface="Calibri"/>
                <a:cs typeface="Calibri"/>
              </a:rPr>
              <a:t>ые  </a:t>
            </a:r>
            <a:r>
              <a:rPr sz="1800" spc="-10" dirty="0">
                <a:latin typeface="Calibri"/>
                <a:cs typeface="Calibri"/>
              </a:rPr>
              <a:t>предмета»,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«Лист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8889" y="1217549"/>
            <a:ext cx="10431145" cy="5482590"/>
            <a:chOff x="258889" y="1217549"/>
            <a:chExt cx="10431145" cy="5482590"/>
          </a:xfrm>
        </p:grpSpPr>
        <p:sp>
          <p:nvSpPr>
            <p:cNvPr id="17" name="object 17"/>
            <p:cNvSpPr/>
            <p:nvPr/>
          </p:nvSpPr>
          <p:spPr>
            <a:xfrm>
              <a:off x="4257293" y="1232154"/>
              <a:ext cx="6417945" cy="3702050"/>
            </a:xfrm>
            <a:custGeom>
              <a:avLst/>
              <a:gdLst/>
              <a:ahLst/>
              <a:cxnLst/>
              <a:rect l="l" t="t" r="r" b="b"/>
              <a:pathLst>
                <a:path w="6417945" h="3702050">
                  <a:moveTo>
                    <a:pt x="0" y="231648"/>
                  </a:moveTo>
                  <a:lnTo>
                    <a:pt x="348996" y="231648"/>
                  </a:lnTo>
                  <a:lnTo>
                    <a:pt x="348996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  <a:path w="6417945" h="3702050">
                  <a:moveTo>
                    <a:pt x="1517903" y="3701796"/>
                  </a:moveTo>
                  <a:lnTo>
                    <a:pt x="6417563" y="3701796"/>
                  </a:lnTo>
                  <a:lnTo>
                    <a:pt x="6417563" y="1906524"/>
                  </a:lnTo>
                  <a:lnTo>
                    <a:pt x="1517903" y="1906524"/>
                  </a:lnTo>
                  <a:lnTo>
                    <a:pt x="1517903" y="370179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2199132"/>
              <a:ext cx="3441191" cy="44912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3652" y="2194560"/>
              <a:ext cx="3450590" cy="4500880"/>
            </a:xfrm>
            <a:custGeom>
              <a:avLst/>
              <a:gdLst/>
              <a:ahLst/>
              <a:cxnLst/>
              <a:rect l="l" t="t" r="r" b="b"/>
              <a:pathLst>
                <a:path w="3450590" h="4500880">
                  <a:moveTo>
                    <a:pt x="0" y="4500372"/>
                  </a:moveTo>
                  <a:lnTo>
                    <a:pt x="3450336" y="4500372"/>
                  </a:lnTo>
                  <a:lnTo>
                    <a:pt x="3450336" y="0"/>
                  </a:lnTo>
                  <a:lnTo>
                    <a:pt x="0" y="0"/>
                  </a:lnTo>
                  <a:lnTo>
                    <a:pt x="0" y="45003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1902" y="2675382"/>
              <a:ext cx="1207135" cy="205740"/>
            </a:xfrm>
            <a:custGeom>
              <a:avLst/>
              <a:gdLst/>
              <a:ahLst/>
              <a:cxnLst/>
              <a:rect l="l" t="t" r="r" b="b"/>
              <a:pathLst>
                <a:path w="1207135" h="205739">
                  <a:moveTo>
                    <a:pt x="0" y="205739"/>
                  </a:moveTo>
                  <a:lnTo>
                    <a:pt x="1207008" y="205739"/>
                  </a:lnTo>
                  <a:lnTo>
                    <a:pt x="1207008" y="0"/>
                  </a:lnTo>
                  <a:lnTo>
                    <a:pt x="0" y="0"/>
                  </a:lnTo>
                  <a:lnTo>
                    <a:pt x="0" y="205739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09872" y="1239012"/>
              <a:ext cx="242570" cy="215265"/>
            </a:xfrm>
            <a:custGeom>
              <a:avLst/>
              <a:gdLst/>
              <a:ahLst/>
              <a:cxnLst/>
              <a:rect l="l" t="t" r="r" b="b"/>
              <a:pathLst>
                <a:path w="242570" h="215265">
                  <a:moveTo>
                    <a:pt x="242315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42315" y="214884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09871" y="1265046"/>
            <a:ext cx="2965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800" b="1" i="1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8868" y="1028572"/>
            <a:ext cx="4962525" cy="1035050"/>
            <a:chOff x="348868" y="1028572"/>
            <a:chExt cx="4962525" cy="1035050"/>
          </a:xfrm>
        </p:grpSpPr>
        <p:sp>
          <p:nvSpPr>
            <p:cNvPr id="24" name="object 24"/>
            <p:cNvSpPr/>
            <p:nvPr/>
          </p:nvSpPr>
          <p:spPr>
            <a:xfrm>
              <a:off x="4396740" y="1504187"/>
              <a:ext cx="914400" cy="140335"/>
            </a:xfrm>
            <a:custGeom>
              <a:avLst/>
              <a:gdLst/>
              <a:ahLst/>
              <a:cxnLst/>
              <a:rect l="l" t="t" r="r" b="b"/>
              <a:pathLst>
                <a:path w="914400" h="140335">
                  <a:moveTo>
                    <a:pt x="914400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914400" y="140208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3473" y="1043177"/>
              <a:ext cx="1742439" cy="1005840"/>
            </a:xfrm>
            <a:custGeom>
              <a:avLst/>
              <a:gdLst/>
              <a:ahLst/>
              <a:cxnLst/>
              <a:rect l="l" t="t" r="r" b="b"/>
              <a:pathLst>
                <a:path w="1742439" h="1005839">
                  <a:moveTo>
                    <a:pt x="0" y="1005839"/>
                  </a:moveTo>
                  <a:lnTo>
                    <a:pt x="1741932" y="1005839"/>
                  </a:lnTo>
                  <a:lnTo>
                    <a:pt x="1741932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0623" y="1101852"/>
            <a:ext cx="1620520" cy="8629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142240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Calibri"/>
                <a:cs typeface="Calibri"/>
              </a:rPr>
              <a:t>Номер </a:t>
            </a:r>
            <a:r>
              <a:rPr sz="1000" spc="-5" dirty="0">
                <a:latin typeface="Calibri"/>
                <a:cs typeface="Calibri"/>
              </a:rPr>
              <a:t>в бланке № 2 </a:t>
            </a:r>
            <a:r>
              <a:rPr sz="1000" spc="-10" dirty="0">
                <a:latin typeface="Calibri"/>
                <a:cs typeface="Calibri"/>
              </a:rPr>
              <a:t>лист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должен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совпадать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номером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</a:t>
            </a:r>
            <a:endParaRPr sz="1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дополнительном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бланке</a:t>
            </a:r>
            <a:endParaRPr sz="1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№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09494" y="1491233"/>
            <a:ext cx="2502535" cy="1390015"/>
          </a:xfrm>
          <a:custGeom>
            <a:avLst/>
            <a:gdLst/>
            <a:ahLst/>
            <a:cxnLst/>
            <a:rect l="l" t="t" r="r" b="b"/>
            <a:pathLst>
              <a:path w="2502535" h="1390014">
                <a:moveTo>
                  <a:pt x="0" y="1389888"/>
                </a:moveTo>
                <a:lnTo>
                  <a:pt x="348995" y="1389888"/>
                </a:lnTo>
                <a:lnTo>
                  <a:pt x="348995" y="1159764"/>
                </a:lnTo>
                <a:lnTo>
                  <a:pt x="0" y="1159764"/>
                </a:lnTo>
                <a:lnTo>
                  <a:pt x="0" y="1389888"/>
                </a:lnTo>
                <a:close/>
              </a:path>
              <a:path w="2502535" h="1390014">
                <a:moveTo>
                  <a:pt x="1077468" y="166115"/>
                </a:moveTo>
                <a:lnTo>
                  <a:pt x="2502408" y="166115"/>
                </a:lnTo>
                <a:lnTo>
                  <a:pt x="2502408" y="0"/>
                </a:lnTo>
                <a:lnTo>
                  <a:pt x="1077468" y="0"/>
                </a:lnTo>
                <a:lnTo>
                  <a:pt x="1077468" y="16611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296535"/>
            <a:chOff x="0" y="0"/>
            <a:chExt cx="12192000" cy="5296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12" y="96011"/>
              <a:ext cx="12019787" cy="9692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9283" y="1030224"/>
              <a:ext cx="3134867" cy="4256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" y="1025652"/>
              <a:ext cx="3144520" cy="4265930"/>
            </a:xfrm>
            <a:custGeom>
              <a:avLst/>
              <a:gdLst/>
              <a:ahLst/>
              <a:cxnLst/>
              <a:rect l="l" t="t" r="r" b="b"/>
              <a:pathLst>
                <a:path w="3144520" h="4265930">
                  <a:moveTo>
                    <a:pt x="0" y="4265676"/>
                  </a:moveTo>
                  <a:lnTo>
                    <a:pt x="3144012" y="4265676"/>
                  </a:lnTo>
                  <a:lnTo>
                    <a:pt x="3144012" y="0"/>
                  </a:lnTo>
                  <a:lnTo>
                    <a:pt x="0" y="0"/>
                  </a:lnTo>
                  <a:lnTo>
                    <a:pt x="0" y="42656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913888" cy="10073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09947" y="153746"/>
            <a:ext cx="7530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Заполнение</a:t>
            </a:r>
            <a:r>
              <a:rPr spc="-25" dirty="0"/>
              <a:t> </a:t>
            </a:r>
            <a:r>
              <a:rPr spc="-5" dirty="0"/>
              <a:t>бланка ответов</a:t>
            </a:r>
            <a:r>
              <a:rPr spc="30" dirty="0"/>
              <a:t> </a:t>
            </a:r>
            <a:r>
              <a:rPr spc="5" dirty="0"/>
              <a:t>№</a:t>
            </a:r>
            <a:r>
              <a:rPr spc="-15" dirty="0"/>
              <a:t> </a:t>
            </a:r>
            <a:r>
              <a:rPr dirty="0"/>
              <a:t>2 и</a:t>
            </a:r>
            <a:r>
              <a:rPr spc="-10" dirty="0"/>
              <a:t> </a:t>
            </a:r>
            <a:r>
              <a:rPr dirty="0"/>
              <a:t>ДБО</a:t>
            </a:r>
            <a:r>
              <a:rPr spc="-15" dirty="0"/>
              <a:t> </a:t>
            </a:r>
            <a:r>
              <a:rPr spc="5" dirty="0"/>
              <a:t>№</a:t>
            </a:r>
            <a:r>
              <a:rPr spc="-5" dirty="0"/>
              <a:t> </a:t>
            </a:r>
            <a:r>
              <a:rPr dirty="0"/>
              <a:t>2</a:t>
            </a:r>
          </a:p>
        </p:txBody>
      </p:sp>
      <p:sp>
        <p:nvSpPr>
          <p:cNvPr id="8" name="object 8"/>
          <p:cNvSpPr/>
          <p:nvPr/>
        </p:nvSpPr>
        <p:spPr>
          <a:xfrm>
            <a:off x="4106417" y="5839205"/>
            <a:ext cx="3761740" cy="646430"/>
          </a:xfrm>
          <a:custGeom>
            <a:avLst/>
            <a:gdLst/>
            <a:ahLst/>
            <a:cxnLst/>
            <a:rect l="l" t="t" r="r" b="b"/>
            <a:pathLst>
              <a:path w="3761740" h="646429">
                <a:moveTo>
                  <a:pt x="0" y="646176"/>
                </a:moveTo>
                <a:lnTo>
                  <a:pt x="3761232" y="646176"/>
                </a:lnTo>
                <a:lnTo>
                  <a:pt x="376123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90746" y="5857138"/>
            <a:ext cx="35896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3130" marR="5080" indent="-9010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Важно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указать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номер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задания,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которое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даётся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43173" y="720661"/>
            <a:ext cx="4570730" cy="4782820"/>
            <a:chOff x="3043173" y="720661"/>
            <a:chExt cx="4570730" cy="47828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3239" y="1376172"/>
              <a:ext cx="769620" cy="4693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53333" y="1366265"/>
              <a:ext cx="789940" cy="489584"/>
            </a:xfrm>
            <a:custGeom>
              <a:avLst/>
              <a:gdLst/>
              <a:ahLst/>
              <a:cxnLst/>
              <a:rect l="l" t="t" r="r" b="b"/>
              <a:pathLst>
                <a:path w="789939" h="489585">
                  <a:moveTo>
                    <a:pt x="0" y="489203"/>
                  </a:moveTo>
                  <a:lnTo>
                    <a:pt x="789432" y="489203"/>
                  </a:lnTo>
                  <a:lnTo>
                    <a:pt x="789432" y="0"/>
                  </a:lnTo>
                  <a:lnTo>
                    <a:pt x="0" y="0"/>
                  </a:lnTo>
                  <a:lnTo>
                    <a:pt x="0" y="48920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5863" y="745235"/>
              <a:ext cx="3368040" cy="47579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0623" y="729995"/>
              <a:ext cx="3346704" cy="47365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26051" y="725423"/>
              <a:ext cx="3355975" cy="4745990"/>
            </a:xfrm>
            <a:custGeom>
              <a:avLst/>
              <a:gdLst/>
              <a:ahLst/>
              <a:cxnLst/>
              <a:rect l="l" t="t" r="r" b="b"/>
              <a:pathLst>
                <a:path w="3355975" h="4745990">
                  <a:moveTo>
                    <a:pt x="0" y="4745736"/>
                  </a:moveTo>
                  <a:lnTo>
                    <a:pt x="3355848" y="4745736"/>
                  </a:lnTo>
                  <a:lnTo>
                    <a:pt x="3355848" y="0"/>
                  </a:lnTo>
                  <a:lnTo>
                    <a:pt x="0" y="0"/>
                  </a:lnTo>
                  <a:lnTo>
                    <a:pt x="0" y="47457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10271" y="1252727"/>
              <a:ext cx="43180" cy="82550"/>
            </a:xfrm>
            <a:custGeom>
              <a:avLst/>
              <a:gdLst/>
              <a:ahLst/>
              <a:cxnLst/>
              <a:rect l="l" t="t" r="r" b="b"/>
              <a:pathLst>
                <a:path w="43179" h="82550">
                  <a:moveTo>
                    <a:pt x="4267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2672" y="82296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10271" y="1252727"/>
              <a:ext cx="43180" cy="82550"/>
            </a:xfrm>
            <a:custGeom>
              <a:avLst/>
              <a:gdLst/>
              <a:ahLst/>
              <a:cxnLst/>
              <a:rect l="l" t="t" r="r" b="b"/>
              <a:pathLst>
                <a:path w="43179" h="82550">
                  <a:moveTo>
                    <a:pt x="0" y="82296"/>
                  </a:moveTo>
                  <a:lnTo>
                    <a:pt x="42672" y="8229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05371" y="1216212"/>
            <a:ext cx="7683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dirty="0">
                <a:latin typeface="Arial Black"/>
                <a:cs typeface="Arial Black"/>
              </a:rPr>
              <a:t>3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12920" y="905065"/>
            <a:ext cx="7716520" cy="5958205"/>
            <a:chOff x="4312920" y="905065"/>
            <a:chExt cx="7716520" cy="595820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0404" y="1019555"/>
              <a:ext cx="856488" cy="5029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70498" y="1009649"/>
              <a:ext cx="876300" cy="523240"/>
            </a:xfrm>
            <a:custGeom>
              <a:avLst/>
              <a:gdLst/>
              <a:ahLst/>
              <a:cxnLst/>
              <a:rect l="l" t="t" r="r" b="b"/>
              <a:pathLst>
                <a:path w="876300" h="523240">
                  <a:moveTo>
                    <a:pt x="0" y="522732"/>
                  </a:moveTo>
                  <a:lnTo>
                    <a:pt x="876300" y="522732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39640" y="4315968"/>
              <a:ext cx="2259965" cy="873760"/>
            </a:xfrm>
            <a:custGeom>
              <a:avLst/>
              <a:gdLst/>
              <a:ahLst/>
              <a:cxnLst/>
              <a:rect l="l" t="t" r="r" b="b"/>
              <a:pathLst>
                <a:path w="2259965" h="873760">
                  <a:moveTo>
                    <a:pt x="0" y="0"/>
                  </a:moveTo>
                  <a:lnTo>
                    <a:pt x="2259457" y="0"/>
                  </a:lnTo>
                </a:path>
                <a:path w="2259965" h="873760">
                  <a:moveTo>
                    <a:pt x="0" y="873251"/>
                  </a:moveTo>
                  <a:lnTo>
                    <a:pt x="2259457" y="873251"/>
                  </a:lnTo>
                </a:path>
                <a:path w="2259965" h="873760">
                  <a:moveTo>
                    <a:pt x="0" y="872997"/>
                  </a:moveTo>
                  <a:lnTo>
                    <a:pt x="225945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2920" y="2043683"/>
              <a:ext cx="3134868" cy="22296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940040" y="909827"/>
              <a:ext cx="4084320" cy="5948680"/>
            </a:xfrm>
            <a:custGeom>
              <a:avLst/>
              <a:gdLst/>
              <a:ahLst/>
              <a:cxnLst/>
              <a:rect l="l" t="t" r="r" b="b"/>
              <a:pathLst>
                <a:path w="4084320" h="5948680">
                  <a:moveTo>
                    <a:pt x="4084320" y="5948168"/>
                  </a:moveTo>
                  <a:lnTo>
                    <a:pt x="4084320" y="0"/>
                  </a:lnTo>
                  <a:lnTo>
                    <a:pt x="0" y="0"/>
                  </a:lnTo>
                  <a:lnTo>
                    <a:pt x="0" y="5948168"/>
                  </a:lnTo>
                </a:path>
              </a:pathLst>
            </a:custGeom>
            <a:ln w="9144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020557" y="907796"/>
            <a:ext cx="3925570" cy="156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Ответственный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организатор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92600"/>
              </a:lnSpc>
              <a:spcBef>
                <a:spcPts val="80"/>
              </a:spcBef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spc="-20" dirty="0">
                <a:latin typeface="Calibri"/>
                <a:cs typeface="Calibri"/>
              </a:rPr>
              <a:t>аудитории </a:t>
            </a:r>
            <a:r>
              <a:rPr sz="1800" spc="-5" dirty="0">
                <a:latin typeface="Calibri"/>
                <a:cs typeface="Calibri"/>
              </a:rPr>
              <a:t>по окончании выполнения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экзаменационной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участником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должен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проверить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(лист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1,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2),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ДБО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1989"/>
              </a:lnSpc>
            </a:pPr>
            <a:r>
              <a:rPr sz="1800" spc="-15" dirty="0">
                <a:latin typeface="Calibri"/>
                <a:cs typeface="Calibri"/>
              </a:rPr>
              <a:t>Если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(лист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1, </a:t>
            </a:r>
            <a:r>
              <a:rPr sz="1800" dirty="0">
                <a:latin typeface="Calibri"/>
                <a:cs typeface="Calibri"/>
              </a:rPr>
              <a:t>лист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2),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0557" y="2686558"/>
            <a:ext cx="79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0557" y="2432050"/>
            <a:ext cx="3924935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2080"/>
              </a:lnSpc>
              <a:spcBef>
                <a:spcPts val="100"/>
              </a:spcBef>
              <a:tabLst>
                <a:tab pos="636905" algn="l"/>
                <a:tab pos="1202055" algn="l"/>
                <a:tab pos="2354580" algn="l"/>
              </a:tabLst>
            </a:pPr>
            <a:r>
              <a:rPr sz="1800" dirty="0">
                <a:latin typeface="Calibri"/>
                <a:cs typeface="Calibri"/>
              </a:rPr>
              <a:t>ДБО	№2	</a:t>
            </a:r>
            <a:r>
              <a:rPr sz="1800" spc="-15" dirty="0">
                <a:latin typeface="Calibri"/>
                <a:cs typeface="Calibri"/>
              </a:rPr>
              <a:t>содержит	</a:t>
            </a:r>
            <a:r>
              <a:rPr sz="1800" spc="-5" dirty="0">
                <a:latin typeface="Calibri"/>
                <a:cs typeface="Calibri"/>
              </a:rPr>
              <a:t>незаполненные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2080"/>
              </a:lnSpc>
              <a:tabLst>
                <a:tab pos="1027430" algn="l"/>
              </a:tabLst>
            </a:pPr>
            <a:r>
              <a:rPr sz="1800" spc="-10" dirty="0">
                <a:latin typeface="Calibri"/>
                <a:cs typeface="Calibri"/>
              </a:rPr>
              <a:t>(за	</a:t>
            </a:r>
            <a:r>
              <a:rPr sz="1800" spc="-5" dirty="0">
                <a:latin typeface="Calibri"/>
                <a:cs typeface="Calibri"/>
              </a:rPr>
              <a:t>исключением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0557" y="2939541"/>
            <a:ext cx="3919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8390" algn="l"/>
                <a:tab pos="3703954" algn="l"/>
              </a:tabLst>
            </a:pP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еги</a:t>
            </a: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рационн</a:t>
            </a:r>
            <a:r>
              <a:rPr sz="1800" dirty="0">
                <a:latin typeface="Calibri"/>
                <a:cs typeface="Calibri"/>
              </a:rPr>
              <a:t>ых	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лей</a:t>
            </a:r>
            <a:r>
              <a:rPr sz="1800" spc="5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,	</a:t>
            </a:r>
            <a:r>
              <a:rPr sz="1800" spc="-25" dirty="0">
                <a:latin typeface="Calibri"/>
                <a:cs typeface="Calibri"/>
              </a:rPr>
              <a:t>то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0557" y="3194430"/>
            <a:ext cx="3926204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организаторы</a:t>
            </a:r>
            <a:r>
              <a:rPr sz="1800" spc="5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погашают</a:t>
            </a:r>
            <a:r>
              <a:rPr sz="1800" spc="5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их</a:t>
            </a:r>
            <a:r>
              <a:rPr sz="1800" spc="5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символом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1800" spc="-5" dirty="0">
                <a:latin typeface="Calibri"/>
                <a:cs typeface="Calibri"/>
              </a:rPr>
              <a:t>«Z».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0557" y="3701922"/>
            <a:ext cx="392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1833880" algn="l"/>
                <a:tab pos="3790950" algn="l"/>
              </a:tabLst>
            </a:pPr>
            <a:r>
              <a:rPr sz="1800" spc="-5" dirty="0">
                <a:latin typeface="Calibri"/>
                <a:cs typeface="Calibri"/>
              </a:rPr>
              <a:t>Си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	</a:t>
            </a:r>
            <a:r>
              <a:rPr sz="1800" spc="-5" dirty="0">
                <a:latin typeface="Calibri"/>
                <a:cs typeface="Calibri"/>
              </a:rPr>
              <a:t>«Z</a:t>
            </a:r>
            <a:r>
              <a:rPr sz="1800" dirty="0">
                <a:latin typeface="Calibri"/>
                <a:cs typeface="Calibri"/>
              </a:rPr>
              <a:t>»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ви</a:t>
            </a:r>
            <a:r>
              <a:rPr sz="1800" spc="-10" dirty="0">
                <a:latin typeface="Calibri"/>
                <a:cs typeface="Calibri"/>
              </a:rPr>
              <a:t>де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	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0557" y="3956430"/>
            <a:ext cx="392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4460" algn="l"/>
                <a:tab pos="2781935" algn="l"/>
              </a:tabLst>
            </a:pP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ав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ршен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ып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лнения	у</a:t>
            </a:r>
            <a:r>
              <a:rPr sz="1800" spc="5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аст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20557" y="4210634"/>
            <a:ext cx="3922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2520" algn="l"/>
                <a:tab pos="2111375" algn="l"/>
                <a:tab pos="2820035" algn="l"/>
                <a:tab pos="3677920" algn="l"/>
              </a:tabLst>
            </a:pPr>
            <a:r>
              <a:rPr sz="1800" spc="-10" dirty="0">
                <a:latin typeface="Calibri"/>
                <a:cs typeface="Calibri"/>
              </a:rPr>
              <a:t>э</a:t>
            </a:r>
            <a:r>
              <a:rPr sz="1800" dirty="0">
                <a:latin typeface="Calibri"/>
                <a:cs typeface="Calibri"/>
              </a:rPr>
              <a:t>кза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ена	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аданий	</a:t>
            </a:r>
            <a:r>
              <a:rPr sz="1800" spc="-1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ИМ,	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ы	</a:t>
            </a:r>
            <a:r>
              <a:rPr sz="1800" spc="-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20557" y="4464177"/>
            <a:ext cx="392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  <a:tab pos="2658110" algn="l"/>
                <a:tab pos="3135630" algn="l"/>
              </a:tabLst>
            </a:pPr>
            <a:r>
              <a:rPr sz="1800" spc="-15" dirty="0">
                <a:latin typeface="Calibri"/>
                <a:cs typeface="Calibri"/>
              </a:rPr>
              <a:t>которые	</a:t>
            </a:r>
            <a:r>
              <a:rPr sz="1800" spc="-10" dirty="0">
                <a:latin typeface="Calibri"/>
                <a:cs typeface="Calibri"/>
              </a:rPr>
              <a:t>оформляются	</a:t>
            </a:r>
            <a:r>
              <a:rPr sz="1800" spc="-5" dirty="0">
                <a:latin typeface="Calibri"/>
                <a:cs typeface="Calibri"/>
              </a:rPr>
              <a:t>на	</a:t>
            </a:r>
            <a:r>
              <a:rPr sz="1800" spc="-15" dirty="0">
                <a:latin typeface="Calibri"/>
                <a:cs typeface="Calibri"/>
              </a:rPr>
              <a:t>бланках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20557" y="4718684"/>
            <a:ext cx="3923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ответов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(лист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 </a:t>
            </a:r>
            <a:r>
              <a:rPr sz="1800" spc="5" dirty="0">
                <a:latin typeface="Calibri"/>
                <a:cs typeface="Calibri"/>
              </a:rPr>
              <a:t>2),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ДБО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-5" dirty="0">
                <a:latin typeface="Calibri"/>
                <a:cs typeface="Calibri"/>
              </a:rPr>
              <a:t> 2,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0557" y="4973192"/>
            <a:ext cx="3924935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  <a:tabLst>
                <a:tab pos="806450" algn="l"/>
                <a:tab pos="1061085" algn="l"/>
                <a:tab pos="2213610" algn="l"/>
                <a:tab pos="2614295" algn="l"/>
                <a:tab pos="2957195" algn="l"/>
                <a:tab pos="3418840" algn="l"/>
                <a:tab pos="3595370" algn="l"/>
              </a:tabLst>
            </a:pP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ви</a:t>
            </a:r>
            <a:r>
              <a:rPr sz="1800" spc="-10" dirty="0">
                <a:latin typeface="Calibri"/>
                <a:cs typeface="Calibri"/>
              </a:rPr>
              <a:t>де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	о	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,		</a:t>
            </a:r>
            <a:r>
              <a:rPr sz="1800" spc="5" dirty="0">
                <a:latin typeface="Calibri"/>
                <a:cs typeface="Calibri"/>
              </a:rPr>
              <a:t>ч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  </a:t>
            </a:r>
            <a:r>
              <a:rPr sz="1800" spc="-5" dirty="0">
                <a:latin typeface="Calibri"/>
                <a:cs typeface="Calibri"/>
              </a:rPr>
              <a:t>данны</a:t>
            </a:r>
            <a:r>
              <a:rPr sz="1800" dirty="0">
                <a:latin typeface="Calibri"/>
                <a:cs typeface="Calibri"/>
              </a:rPr>
              <a:t>й		учас</a:t>
            </a:r>
            <a:r>
              <a:rPr sz="1800" spc="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ник	эк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амена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20557" y="5480405"/>
            <a:ext cx="3924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экзаменационную</a:t>
            </a:r>
            <a:r>
              <a:rPr sz="1800" spc="5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работу</a:t>
            </a:r>
            <a:r>
              <a:rPr sz="1800" spc="5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завершил</a:t>
            </a:r>
            <a:r>
              <a:rPr sz="1800" spc="5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0557" y="5735523"/>
            <a:ext cx="3923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  <a:tab pos="1624965" algn="l"/>
                <a:tab pos="2564130" algn="l"/>
              </a:tabLst>
            </a:pPr>
            <a:r>
              <a:rPr sz="1800" spc="-10" dirty="0">
                <a:latin typeface="Calibri"/>
                <a:cs typeface="Calibri"/>
              </a:rPr>
              <a:t>более	</a:t>
            </a:r>
            <a:r>
              <a:rPr sz="1800" spc="-5" dirty="0">
                <a:latin typeface="Calibri"/>
                <a:cs typeface="Calibri"/>
              </a:rPr>
              <a:t>не	</a:t>
            </a:r>
            <a:r>
              <a:rPr sz="1800" spc="-25" dirty="0">
                <a:latin typeface="Calibri"/>
                <a:cs typeface="Calibri"/>
              </a:rPr>
              <a:t>будет	</a:t>
            </a:r>
            <a:r>
              <a:rPr sz="1800" spc="-5" dirty="0">
                <a:latin typeface="Calibri"/>
                <a:cs typeface="Calibri"/>
              </a:rPr>
              <a:t>возвращаться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20557" y="5988507"/>
            <a:ext cx="3922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045" algn="l"/>
                <a:tab pos="1901189" algn="l"/>
                <a:tab pos="2690495" algn="l"/>
                <a:tab pos="3677920" algn="l"/>
              </a:tabLst>
            </a:pPr>
            <a:r>
              <a:rPr sz="1800" dirty="0">
                <a:latin typeface="Calibri"/>
                <a:cs typeface="Calibri"/>
              </a:rPr>
              <a:t>к	</a:t>
            </a:r>
            <a:r>
              <a:rPr sz="1800" spc="-5" dirty="0">
                <a:latin typeface="Calibri"/>
                <a:cs typeface="Calibri"/>
              </a:rPr>
              <a:t>офо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млени</a:t>
            </a:r>
            <a:r>
              <a:rPr sz="1800" dirty="0">
                <a:latin typeface="Calibri"/>
                <a:cs typeface="Calibri"/>
              </a:rPr>
              <a:t>ю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воих	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	</a:t>
            </a:r>
            <a:r>
              <a:rPr sz="1800" spc="-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20557" y="6243015"/>
            <a:ext cx="392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5630" algn="l"/>
              </a:tabLst>
            </a:pPr>
            <a:r>
              <a:rPr sz="1800" spc="-5" dirty="0">
                <a:latin typeface="Calibri"/>
                <a:cs typeface="Calibri"/>
              </a:rPr>
              <a:t>соответствующих	</a:t>
            </a:r>
            <a:r>
              <a:rPr sz="1800" spc="-15" dirty="0">
                <a:latin typeface="Calibri"/>
                <a:cs typeface="Calibri"/>
              </a:rPr>
              <a:t>бланках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20557" y="6497523"/>
            <a:ext cx="3706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(продолжению </a:t>
            </a:r>
            <a:r>
              <a:rPr sz="1800" spc="-5" dirty="0">
                <a:latin typeface="Calibri"/>
                <a:cs typeface="Calibri"/>
              </a:rPr>
              <a:t>оформления</a:t>
            </a:r>
            <a:r>
              <a:rPr sz="1800" spc="-10" dirty="0">
                <a:latin typeface="Calibri"/>
                <a:cs typeface="Calibri"/>
              </a:rPr>
              <a:t> ответов).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40829" y="1952052"/>
            <a:ext cx="3539490" cy="4819650"/>
            <a:chOff x="540829" y="1952052"/>
            <a:chExt cx="3539490" cy="4819650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163" y="1961386"/>
              <a:ext cx="3520440" cy="48006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5591" y="1956814"/>
              <a:ext cx="3529965" cy="4810125"/>
            </a:xfrm>
            <a:custGeom>
              <a:avLst/>
              <a:gdLst/>
              <a:ahLst/>
              <a:cxnLst/>
              <a:rect l="l" t="t" r="r" b="b"/>
              <a:pathLst>
                <a:path w="3529965" h="4810125">
                  <a:moveTo>
                    <a:pt x="0" y="4809744"/>
                  </a:moveTo>
                  <a:lnTo>
                    <a:pt x="3529584" y="4809744"/>
                  </a:lnTo>
                  <a:lnTo>
                    <a:pt x="3529584" y="0"/>
                  </a:lnTo>
                  <a:lnTo>
                    <a:pt x="0" y="0"/>
                  </a:lnTo>
                  <a:lnTo>
                    <a:pt x="0" y="48097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73608" y="2988564"/>
            <a:ext cx="3232785" cy="34855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1136015" algn="just">
              <a:lnSpc>
                <a:spcPct val="100000"/>
              </a:lnSpc>
              <a:spcBef>
                <a:spcPts val="225"/>
              </a:spcBef>
            </a:pPr>
            <a:r>
              <a:rPr sz="1050" i="1" spc="-40" dirty="0">
                <a:latin typeface="Times New Roman"/>
                <a:cs typeface="Times New Roman"/>
              </a:rPr>
              <a:t>№ </a:t>
            </a:r>
            <a:r>
              <a:rPr sz="1050" i="1" spc="-65" dirty="0">
                <a:latin typeface="Times New Roman"/>
                <a:cs typeface="Times New Roman"/>
              </a:rPr>
              <a:t>1</a:t>
            </a:r>
            <a:r>
              <a:rPr sz="1050" i="1" spc="-30" dirty="0">
                <a:latin typeface="Times New Roman"/>
                <a:cs typeface="Times New Roman"/>
              </a:rPr>
              <a:t>.</a:t>
            </a:r>
            <a:r>
              <a:rPr sz="1050" i="1" dirty="0">
                <a:latin typeface="Times New Roman"/>
                <a:cs typeface="Times New Roman"/>
              </a:rPr>
              <a:t>    </a:t>
            </a:r>
            <a:r>
              <a:rPr sz="1050" i="1" spc="25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Изл</a:t>
            </a:r>
            <a:r>
              <a:rPr sz="1050" i="1" spc="-55" dirty="0">
                <a:latin typeface="Times New Roman"/>
                <a:cs typeface="Times New Roman"/>
              </a:rPr>
              <a:t>о</a:t>
            </a:r>
            <a:r>
              <a:rPr sz="1050" i="1" spc="-295" dirty="0">
                <a:latin typeface="Times New Roman"/>
                <a:cs typeface="Times New Roman"/>
              </a:rPr>
              <a:t>ж</a:t>
            </a:r>
            <a:r>
              <a:rPr sz="1050" i="1" spc="-70" dirty="0">
                <a:latin typeface="Times New Roman"/>
                <a:cs typeface="Times New Roman"/>
              </a:rPr>
              <a:t>е</a:t>
            </a:r>
            <a:r>
              <a:rPr sz="1050" i="1" spc="-90" dirty="0">
                <a:latin typeface="Times New Roman"/>
                <a:cs typeface="Times New Roman"/>
              </a:rPr>
              <a:t>н</a:t>
            </a:r>
            <a:r>
              <a:rPr sz="1050" i="1" spc="-50" dirty="0">
                <a:latin typeface="Times New Roman"/>
                <a:cs typeface="Times New Roman"/>
              </a:rPr>
              <a:t>и</a:t>
            </a:r>
            <a:r>
              <a:rPr sz="1050" i="1" spc="-110" dirty="0">
                <a:latin typeface="Times New Roman"/>
                <a:cs typeface="Times New Roman"/>
              </a:rPr>
              <a:t>е</a:t>
            </a:r>
            <a:endParaRPr sz="1050">
              <a:latin typeface="Times New Roman"/>
              <a:cs typeface="Times New Roman"/>
            </a:endParaRPr>
          </a:p>
          <a:p>
            <a:pPr marL="91440" marR="83185" algn="just">
              <a:lnSpc>
                <a:spcPct val="100000"/>
              </a:lnSpc>
            </a:pPr>
            <a:r>
              <a:rPr sz="1050" i="1" spc="-10" dirty="0">
                <a:latin typeface="Times New Roman"/>
                <a:cs typeface="Times New Roman"/>
              </a:rPr>
              <a:t>В</a:t>
            </a:r>
            <a:r>
              <a:rPr sz="1050" i="1" spc="-5" dirty="0">
                <a:latin typeface="Times New Roman"/>
                <a:cs typeface="Times New Roman"/>
              </a:rPr>
              <a:t> </a:t>
            </a:r>
            <a:r>
              <a:rPr sz="1050" i="1" spc="-90" dirty="0">
                <a:latin typeface="Times New Roman"/>
                <a:cs typeface="Times New Roman"/>
              </a:rPr>
              <a:t>город</a:t>
            </a:r>
            <a:r>
              <a:rPr sz="1050" i="1" spc="-85" dirty="0">
                <a:latin typeface="Times New Roman"/>
                <a:cs typeface="Times New Roman"/>
              </a:rPr>
              <a:t> </a:t>
            </a:r>
            <a:r>
              <a:rPr sz="1050" i="1" spc="30" dirty="0">
                <a:latin typeface="Times New Roman"/>
                <a:cs typeface="Times New Roman"/>
              </a:rPr>
              <a:t>NN</a:t>
            </a:r>
            <a:r>
              <a:rPr sz="1050" i="1" spc="35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въезжает</a:t>
            </a:r>
            <a:r>
              <a:rPr sz="1050" i="1" spc="-105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бричка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с</a:t>
            </a:r>
            <a:r>
              <a:rPr sz="1050" i="1" spc="-105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обычным,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55" dirty="0">
                <a:latin typeface="Times New Roman"/>
                <a:cs typeface="Times New Roman"/>
              </a:rPr>
              <a:t>ничем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не </a:t>
            </a:r>
            <a:r>
              <a:rPr sz="1050" i="1" spc="-80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п</a:t>
            </a:r>
            <a:r>
              <a:rPr sz="1050" i="1" spc="-65" dirty="0">
                <a:latin typeface="Times New Roman"/>
                <a:cs typeface="Times New Roman"/>
              </a:rPr>
              <a:t>р</a:t>
            </a:r>
            <a:r>
              <a:rPr sz="1050" i="1" spc="-50" dirty="0">
                <a:latin typeface="Times New Roman"/>
                <a:cs typeface="Times New Roman"/>
              </a:rPr>
              <a:t>и</a:t>
            </a:r>
            <a:r>
              <a:rPr sz="1050" i="1" spc="-15" dirty="0">
                <a:latin typeface="Times New Roman"/>
                <a:cs typeface="Times New Roman"/>
              </a:rPr>
              <a:t>м</a:t>
            </a:r>
            <a:r>
              <a:rPr sz="1050" i="1" spc="-80" dirty="0">
                <a:latin typeface="Times New Roman"/>
                <a:cs typeface="Times New Roman"/>
              </a:rPr>
              <a:t>еч</a:t>
            </a:r>
            <a:r>
              <a:rPr sz="1050" i="1" spc="-95" dirty="0">
                <a:latin typeface="Times New Roman"/>
                <a:cs typeface="Times New Roman"/>
              </a:rPr>
              <a:t>а</a:t>
            </a:r>
            <a:r>
              <a:rPr sz="1050" i="1" spc="-105" dirty="0">
                <a:latin typeface="Times New Roman"/>
                <a:cs typeface="Times New Roman"/>
              </a:rPr>
              <a:t>т</a:t>
            </a:r>
            <a:r>
              <a:rPr sz="1050" i="1" spc="-60" dirty="0">
                <a:latin typeface="Times New Roman"/>
                <a:cs typeface="Times New Roman"/>
              </a:rPr>
              <a:t>е</a:t>
            </a:r>
            <a:r>
              <a:rPr sz="1050" i="1" spc="-65" dirty="0">
                <a:latin typeface="Times New Roman"/>
                <a:cs typeface="Times New Roman"/>
              </a:rPr>
              <a:t>л</a:t>
            </a:r>
            <a:r>
              <a:rPr sz="1050" i="1" spc="-55" dirty="0">
                <a:latin typeface="Times New Roman"/>
                <a:cs typeface="Times New Roman"/>
              </a:rPr>
              <a:t>ь</a:t>
            </a:r>
            <a:r>
              <a:rPr sz="1050" i="1" spc="-50" dirty="0">
                <a:latin typeface="Times New Roman"/>
                <a:cs typeface="Times New Roman"/>
              </a:rPr>
              <a:t>н</a:t>
            </a:r>
            <a:r>
              <a:rPr sz="1050" i="1" spc="-80" dirty="0">
                <a:latin typeface="Times New Roman"/>
                <a:cs typeface="Times New Roman"/>
              </a:rPr>
              <a:t>ы</a:t>
            </a:r>
            <a:r>
              <a:rPr sz="1050" i="1" spc="-10" dirty="0">
                <a:latin typeface="Times New Roman"/>
                <a:cs typeface="Times New Roman"/>
              </a:rPr>
              <a:t>м</a:t>
            </a:r>
            <a:r>
              <a:rPr sz="1050" i="1" spc="-30" dirty="0">
                <a:latin typeface="Times New Roman"/>
                <a:cs typeface="Times New Roman"/>
              </a:rPr>
              <a:t>. </a:t>
            </a:r>
            <a:r>
              <a:rPr sz="1050" i="1" spc="-80" dirty="0">
                <a:latin typeface="Times New Roman"/>
                <a:cs typeface="Times New Roman"/>
              </a:rPr>
              <a:t>Он</a:t>
            </a:r>
            <a:r>
              <a:rPr sz="1050" i="1" spc="-20" dirty="0">
                <a:latin typeface="Times New Roman"/>
                <a:cs typeface="Times New Roman"/>
              </a:rPr>
              <a:t> </a:t>
            </a:r>
            <a:r>
              <a:rPr sz="1050" i="1" spc="-80" dirty="0">
                <a:latin typeface="Times New Roman"/>
                <a:cs typeface="Times New Roman"/>
              </a:rPr>
              <a:t>засе</a:t>
            </a:r>
            <a:r>
              <a:rPr sz="1050" i="1" spc="-20" dirty="0">
                <a:latin typeface="Times New Roman"/>
                <a:cs typeface="Times New Roman"/>
              </a:rPr>
              <a:t>л</a:t>
            </a:r>
            <a:r>
              <a:rPr sz="1050" i="1" spc="-50" dirty="0">
                <a:latin typeface="Times New Roman"/>
                <a:cs typeface="Times New Roman"/>
              </a:rPr>
              <a:t>и</a:t>
            </a:r>
            <a:r>
              <a:rPr sz="1050" i="1" spc="-20" dirty="0">
                <a:latin typeface="Times New Roman"/>
                <a:cs typeface="Times New Roman"/>
              </a:rPr>
              <a:t>л</a:t>
            </a:r>
            <a:r>
              <a:rPr sz="1050" i="1" spc="-100" dirty="0">
                <a:latin typeface="Times New Roman"/>
                <a:cs typeface="Times New Roman"/>
              </a:rPr>
              <a:t>с</a:t>
            </a:r>
            <a:r>
              <a:rPr sz="1050" i="1" spc="5" dirty="0">
                <a:latin typeface="Times New Roman"/>
                <a:cs typeface="Times New Roman"/>
              </a:rPr>
              <a:t>я</a:t>
            </a:r>
            <a:r>
              <a:rPr sz="1050" i="1" spc="-10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в</a:t>
            </a:r>
            <a:r>
              <a:rPr sz="1050" i="1" spc="-1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г</a:t>
            </a:r>
            <a:r>
              <a:rPr sz="1050" i="1" spc="-90" dirty="0">
                <a:latin typeface="Times New Roman"/>
                <a:cs typeface="Times New Roman"/>
              </a:rPr>
              <a:t>о</a:t>
            </a:r>
            <a:r>
              <a:rPr sz="1050" i="1" spc="-85" dirty="0">
                <a:latin typeface="Times New Roman"/>
                <a:cs typeface="Times New Roman"/>
              </a:rPr>
              <a:t>с</a:t>
            </a:r>
            <a:r>
              <a:rPr sz="1050" i="1" spc="-130" dirty="0">
                <a:latin typeface="Times New Roman"/>
                <a:cs typeface="Times New Roman"/>
              </a:rPr>
              <a:t>т</a:t>
            </a:r>
            <a:r>
              <a:rPr sz="1050" i="1" spc="-50" dirty="0">
                <a:latin typeface="Times New Roman"/>
                <a:cs typeface="Times New Roman"/>
              </a:rPr>
              <a:t>и</a:t>
            </a:r>
            <a:r>
              <a:rPr sz="1050" i="1" spc="-35" dirty="0">
                <a:latin typeface="Times New Roman"/>
                <a:cs typeface="Times New Roman"/>
              </a:rPr>
              <a:t>ни</a:t>
            </a:r>
            <a:r>
              <a:rPr sz="1050" i="1" spc="-50" dirty="0">
                <a:latin typeface="Times New Roman"/>
                <a:cs typeface="Times New Roman"/>
              </a:rPr>
              <a:t>ц</a:t>
            </a:r>
            <a:r>
              <a:rPr sz="1050" i="1" spc="-40" dirty="0">
                <a:latin typeface="Times New Roman"/>
                <a:cs typeface="Times New Roman"/>
              </a:rPr>
              <a:t>у,</a:t>
            </a:r>
            <a:r>
              <a:rPr sz="1050" i="1" spc="-20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в</a:t>
            </a:r>
            <a:r>
              <a:rPr sz="1050" i="1" spc="-15" dirty="0">
                <a:latin typeface="Times New Roman"/>
                <a:cs typeface="Times New Roman"/>
              </a:rPr>
              <a:t> </a:t>
            </a:r>
            <a:r>
              <a:rPr sz="1050" i="1" spc="-30" dirty="0">
                <a:latin typeface="Times New Roman"/>
                <a:cs typeface="Times New Roman"/>
              </a:rPr>
              <a:t>к</a:t>
            </a:r>
            <a:r>
              <a:rPr sz="1050" i="1" spc="-95" dirty="0">
                <a:latin typeface="Times New Roman"/>
                <a:cs typeface="Times New Roman"/>
              </a:rPr>
              <a:t>отор</a:t>
            </a:r>
            <a:r>
              <a:rPr sz="1050" i="1" spc="-75" dirty="0">
                <a:latin typeface="Times New Roman"/>
                <a:cs typeface="Times New Roman"/>
              </a:rPr>
              <a:t>о</a:t>
            </a:r>
            <a:r>
              <a:rPr sz="1050" i="1" spc="-85" dirty="0">
                <a:latin typeface="Times New Roman"/>
                <a:cs typeface="Times New Roman"/>
              </a:rPr>
              <a:t>й</a:t>
            </a:r>
            <a:r>
              <a:rPr sz="1050" i="1" spc="-30" dirty="0">
                <a:latin typeface="Times New Roman"/>
                <a:cs typeface="Times New Roman"/>
              </a:rPr>
              <a:t>,</a:t>
            </a:r>
            <a:r>
              <a:rPr sz="1050" i="1" spc="-15" dirty="0">
                <a:latin typeface="Times New Roman"/>
                <a:cs typeface="Times New Roman"/>
              </a:rPr>
              <a:t> </a:t>
            </a:r>
            <a:r>
              <a:rPr sz="1050" i="1" spc="-30" dirty="0">
                <a:latin typeface="Times New Roman"/>
                <a:cs typeface="Times New Roman"/>
              </a:rPr>
              <a:t>к</a:t>
            </a:r>
            <a:r>
              <a:rPr sz="1050" i="1" spc="-45" dirty="0">
                <a:latin typeface="Times New Roman"/>
                <a:cs typeface="Times New Roman"/>
              </a:rPr>
              <a:t>ак  </a:t>
            </a:r>
            <a:r>
              <a:rPr sz="1050" i="1" spc="-85" dirty="0">
                <a:latin typeface="Times New Roman"/>
                <a:cs typeface="Times New Roman"/>
              </a:rPr>
              <a:t>это</a:t>
            </a:r>
            <a:r>
              <a:rPr sz="1050" i="1" spc="-80" dirty="0">
                <a:latin typeface="Times New Roman"/>
                <a:cs typeface="Times New Roman"/>
              </a:rPr>
              <a:t> </a:t>
            </a:r>
            <a:r>
              <a:rPr sz="1050" i="1" spc="-95" dirty="0">
                <a:latin typeface="Times New Roman"/>
                <a:cs typeface="Times New Roman"/>
              </a:rPr>
              <a:t>часто</a:t>
            </a:r>
            <a:r>
              <a:rPr sz="1050" i="1" spc="-90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бывает,</a:t>
            </a:r>
            <a:r>
              <a:rPr sz="1050" i="1" spc="-80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было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95" dirty="0">
                <a:latin typeface="Times New Roman"/>
                <a:cs typeface="Times New Roman"/>
              </a:rPr>
              <a:t>бедно</a:t>
            </a:r>
            <a:r>
              <a:rPr sz="1050" i="1" spc="-90" dirty="0">
                <a:latin typeface="Times New Roman"/>
                <a:cs typeface="Times New Roman"/>
              </a:rPr>
              <a:t> </a:t>
            </a:r>
            <a:r>
              <a:rPr sz="1050" i="1" spc="-40" dirty="0">
                <a:latin typeface="Times New Roman"/>
                <a:cs typeface="Times New Roman"/>
              </a:rPr>
              <a:t>и </a:t>
            </a:r>
            <a:r>
              <a:rPr sz="1050" i="1" spc="-45" dirty="0">
                <a:latin typeface="Times New Roman"/>
                <a:cs typeface="Times New Roman"/>
              </a:rPr>
              <a:t>грязно. </a:t>
            </a:r>
            <a:r>
              <a:rPr sz="1050" i="1" spc="-110" dirty="0">
                <a:latin typeface="Times New Roman"/>
                <a:cs typeface="Times New Roman"/>
              </a:rPr>
              <a:t>Багаж</a:t>
            </a:r>
            <a:r>
              <a:rPr sz="1050" i="1" spc="-105" dirty="0">
                <a:latin typeface="Times New Roman"/>
                <a:cs typeface="Times New Roman"/>
              </a:rPr>
              <a:t> </a:t>
            </a:r>
            <a:r>
              <a:rPr sz="1050" i="1" spc="-80" dirty="0">
                <a:latin typeface="Times New Roman"/>
                <a:cs typeface="Times New Roman"/>
              </a:rPr>
              <a:t>господина </a:t>
            </a:r>
            <a:r>
              <a:rPr sz="1050" i="1" spc="-75" dirty="0">
                <a:latin typeface="Times New Roman"/>
                <a:cs typeface="Times New Roman"/>
              </a:rPr>
              <a:t> </a:t>
            </a:r>
            <a:r>
              <a:rPr sz="1050" i="1" spc="-60" dirty="0">
                <a:latin typeface="Times New Roman"/>
                <a:cs typeface="Times New Roman"/>
              </a:rPr>
              <a:t>вносили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Селифан(низкий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75" dirty="0">
                <a:latin typeface="Times New Roman"/>
                <a:cs typeface="Times New Roman"/>
              </a:rPr>
              <a:t>человек</a:t>
            </a:r>
            <a:r>
              <a:rPr sz="1050" i="1" spc="-70" dirty="0">
                <a:latin typeface="Times New Roman"/>
                <a:cs typeface="Times New Roman"/>
              </a:rPr>
              <a:t> в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тулупе)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40" dirty="0">
                <a:latin typeface="Times New Roman"/>
                <a:cs typeface="Times New Roman"/>
              </a:rPr>
              <a:t>и </a:t>
            </a:r>
            <a:r>
              <a:rPr sz="1050" i="1" spc="-3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Петрушка(малый </a:t>
            </a:r>
            <a:r>
              <a:rPr sz="1050" i="1" spc="-80" dirty="0">
                <a:latin typeface="Times New Roman"/>
                <a:cs typeface="Times New Roman"/>
              </a:rPr>
              <a:t>лет </a:t>
            </a:r>
            <a:r>
              <a:rPr sz="1050" i="1" spc="-70" dirty="0">
                <a:latin typeface="Times New Roman"/>
                <a:cs typeface="Times New Roman"/>
              </a:rPr>
              <a:t>30). </a:t>
            </a:r>
            <a:r>
              <a:rPr sz="1050" i="1" spc="-80" dirty="0">
                <a:latin typeface="Times New Roman"/>
                <a:cs typeface="Times New Roman"/>
              </a:rPr>
              <a:t>Путешественник </a:t>
            </a:r>
            <a:r>
              <a:rPr sz="1050" i="1" spc="-70" dirty="0">
                <a:latin typeface="Times New Roman"/>
                <a:cs typeface="Times New Roman"/>
              </a:rPr>
              <a:t>почти </a:t>
            </a:r>
            <a:r>
              <a:rPr sz="1050" i="1" spc="-65" dirty="0">
                <a:latin typeface="Times New Roman"/>
                <a:cs typeface="Times New Roman"/>
              </a:rPr>
              <a:t>сразу </a:t>
            </a:r>
            <a:r>
              <a:rPr sz="1050" i="1" spc="-204" dirty="0">
                <a:latin typeface="Times New Roman"/>
                <a:cs typeface="Times New Roman"/>
              </a:rPr>
              <a:t>же </a:t>
            </a:r>
            <a:r>
              <a:rPr sz="1050" i="1" spc="-200" dirty="0">
                <a:latin typeface="Times New Roman"/>
                <a:cs typeface="Times New Roman"/>
              </a:rPr>
              <a:t> </a:t>
            </a:r>
            <a:r>
              <a:rPr sz="1050" i="1" spc="-60" dirty="0">
                <a:latin typeface="Times New Roman"/>
                <a:cs typeface="Times New Roman"/>
              </a:rPr>
              <a:t>направился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в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трактир,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90" dirty="0">
                <a:latin typeface="Times New Roman"/>
                <a:cs typeface="Times New Roman"/>
              </a:rPr>
              <a:t>чтобы</a:t>
            </a:r>
            <a:r>
              <a:rPr sz="1050" i="1" spc="-85" dirty="0">
                <a:latin typeface="Times New Roman"/>
                <a:cs typeface="Times New Roman"/>
              </a:rPr>
              <a:t> </a:t>
            </a:r>
            <a:r>
              <a:rPr sz="1050" i="1" spc="-60" dirty="0">
                <a:latin typeface="Times New Roman"/>
                <a:cs typeface="Times New Roman"/>
              </a:rPr>
              <a:t>узнать,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кто</a:t>
            </a:r>
            <a:r>
              <a:rPr sz="1050" i="1" spc="95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занимает 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75" dirty="0">
                <a:latin typeface="Times New Roman"/>
                <a:cs typeface="Times New Roman"/>
              </a:rPr>
              <a:t>руководящие</a:t>
            </a:r>
            <a:r>
              <a:rPr sz="1050" i="1" spc="-70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должности</a:t>
            </a:r>
            <a:r>
              <a:rPr sz="1050" i="1" spc="-100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в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этом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городе.</a:t>
            </a:r>
            <a:r>
              <a:rPr sz="1050" i="1" spc="-80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При</a:t>
            </a:r>
            <a:r>
              <a:rPr sz="1050" i="1" spc="-4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этом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о</a:t>
            </a:r>
            <a:r>
              <a:rPr sz="1050" i="1" spc="-100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себе </a:t>
            </a:r>
            <a:r>
              <a:rPr sz="1050" i="1" spc="-100" dirty="0">
                <a:latin typeface="Times New Roman"/>
                <a:cs typeface="Times New Roman"/>
              </a:rPr>
              <a:t> </a:t>
            </a:r>
            <a:r>
              <a:rPr sz="1050" i="1" spc="-75" dirty="0">
                <a:latin typeface="Times New Roman"/>
                <a:cs typeface="Times New Roman"/>
              </a:rPr>
              <a:t>господин </a:t>
            </a:r>
            <a:r>
              <a:rPr sz="1050" i="1" spc="-70" dirty="0">
                <a:latin typeface="Times New Roman"/>
                <a:cs typeface="Times New Roman"/>
              </a:rPr>
              <a:t>старался </a:t>
            </a:r>
            <a:r>
              <a:rPr sz="1050" i="1" spc="-80" dirty="0">
                <a:latin typeface="Times New Roman"/>
                <a:cs typeface="Times New Roman"/>
              </a:rPr>
              <a:t>не говорить </a:t>
            </a:r>
            <a:r>
              <a:rPr sz="1050" i="1" spc="-90" dirty="0">
                <a:latin typeface="Times New Roman"/>
                <a:cs typeface="Times New Roman"/>
              </a:rPr>
              <a:t>вовсе, </a:t>
            </a:r>
            <a:r>
              <a:rPr sz="1050" i="1" spc="-80" dirty="0">
                <a:latin typeface="Times New Roman"/>
                <a:cs typeface="Times New Roman"/>
              </a:rPr>
              <a:t>тем не менее </a:t>
            </a:r>
            <a:r>
              <a:rPr sz="1050" i="1" spc="-85" dirty="0">
                <a:latin typeface="Times New Roman"/>
                <a:cs typeface="Times New Roman"/>
              </a:rPr>
              <a:t>все, </a:t>
            </a:r>
            <a:r>
              <a:rPr sz="1050" i="1" spc="-110" dirty="0">
                <a:latin typeface="Times New Roman"/>
                <a:cs typeface="Times New Roman"/>
              </a:rPr>
              <a:t>с </a:t>
            </a:r>
            <a:r>
              <a:rPr sz="1050" i="1" spc="-50" dirty="0">
                <a:latin typeface="Times New Roman"/>
                <a:cs typeface="Times New Roman"/>
              </a:rPr>
              <a:t>кем </a:t>
            </a:r>
            <a:r>
              <a:rPr sz="1050" i="1" spc="-45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бы</a:t>
            </a:r>
            <a:r>
              <a:rPr sz="1050" i="1" spc="-80" dirty="0">
                <a:latin typeface="Times New Roman"/>
                <a:cs typeface="Times New Roman"/>
              </a:rPr>
              <a:t> </a:t>
            </a:r>
            <a:r>
              <a:rPr sz="1050" i="1" spc="-45" dirty="0">
                <a:latin typeface="Times New Roman"/>
                <a:cs typeface="Times New Roman"/>
              </a:rPr>
              <a:t>ни</a:t>
            </a:r>
            <a:r>
              <a:rPr sz="1050" i="1" spc="-40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говорил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господин,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55" dirty="0">
                <a:latin typeface="Times New Roman"/>
                <a:cs typeface="Times New Roman"/>
              </a:rPr>
              <a:t>сумели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составить</a:t>
            </a:r>
            <a:r>
              <a:rPr sz="1050" i="1" spc="95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о</a:t>
            </a:r>
            <a:r>
              <a:rPr sz="1050" i="1" spc="-100" dirty="0">
                <a:latin typeface="Times New Roman"/>
                <a:cs typeface="Times New Roman"/>
              </a:rPr>
              <a:t> </a:t>
            </a:r>
            <a:r>
              <a:rPr sz="1050" i="1" spc="-60" dirty="0">
                <a:latin typeface="Times New Roman"/>
                <a:cs typeface="Times New Roman"/>
              </a:rPr>
              <a:t>нём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90" dirty="0">
                <a:latin typeface="Times New Roman"/>
                <a:cs typeface="Times New Roman"/>
              </a:rPr>
              <a:t>самое </a:t>
            </a:r>
            <a:r>
              <a:rPr sz="1050" i="1" spc="-85" dirty="0">
                <a:latin typeface="Times New Roman"/>
                <a:cs typeface="Times New Roman"/>
              </a:rPr>
              <a:t> </a:t>
            </a:r>
            <a:r>
              <a:rPr sz="1050" i="1" spc="-55" dirty="0">
                <a:latin typeface="Times New Roman"/>
                <a:cs typeface="Times New Roman"/>
              </a:rPr>
              <a:t>приятную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характеристику.</a:t>
            </a:r>
            <a:r>
              <a:rPr sz="1050" i="1" spc="-60" dirty="0">
                <a:latin typeface="Times New Roman"/>
                <a:cs typeface="Times New Roman"/>
              </a:rPr>
              <a:t> Наряду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с</a:t>
            </a:r>
            <a:r>
              <a:rPr sz="1050" i="1" spc="45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этим</a:t>
            </a:r>
            <a:r>
              <a:rPr sz="1050" i="1" spc="-45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автор</a:t>
            </a:r>
            <a:r>
              <a:rPr sz="1050" i="1" spc="-80" dirty="0">
                <a:latin typeface="Times New Roman"/>
                <a:cs typeface="Times New Roman"/>
              </a:rPr>
              <a:t> </a:t>
            </a:r>
            <a:r>
              <a:rPr sz="1050" i="1" spc="-75" dirty="0">
                <a:latin typeface="Times New Roman"/>
                <a:cs typeface="Times New Roman"/>
              </a:rPr>
              <a:t>очень </a:t>
            </a:r>
            <a:r>
              <a:rPr sz="1050" i="1" spc="-70" dirty="0">
                <a:latin typeface="Times New Roman"/>
                <a:cs typeface="Times New Roman"/>
              </a:rPr>
              <a:t> </a:t>
            </a:r>
            <a:r>
              <a:rPr sz="1050" i="1" spc="-95" dirty="0">
                <a:latin typeface="Times New Roman"/>
                <a:cs typeface="Times New Roman"/>
              </a:rPr>
              <a:t>часто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80" dirty="0">
                <a:latin typeface="Times New Roman"/>
                <a:cs typeface="Times New Roman"/>
              </a:rPr>
              <a:t>подчёркивает</a:t>
            </a:r>
            <a:r>
              <a:rPr sz="1050" i="1" spc="-2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незначительность</a:t>
            </a:r>
            <a:r>
              <a:rPr sz="1050" i="1" spc="-40" dirty="0">
                <a:latin typeface="Times New Roman"/>
                <a:cs typeface="Times New Roman"/>
              </a:rPr>
              <a:t> </a:t>
            </a:r>
            <a:r>
              <a:rPr sz="1050" i="1" spc="-100" dirty="0">
                <a:latin typeface="Times New Roman"/>
                <a:cs typeface="Times New Roman"/>
              </a:rPr>
              <a:t>персонажа.</a:t>
            </a:r>
            <a:endParaRPr sz="1050">
              <a:latin typeface="Times New Roman"/>
              <a:cs typeface="Times New Roman"/>
            </a:endParaRPr>
          </a:p>
          <a:p>
            <a:pPr marL="91440" marR="83820" algn="just">
              <a:lnSpc>
                <a:spcPct val="100000"/>
              </a:lnSpc>
            </a:pPr>
            <a:r>
              <a:rPr sz="1050" i="1" spc="-60" dirty="0">
                <a:latin typeface="Times New Roman"/>
                <a:cs typeface="Times New Roman"/>
              </a:rPr>
              <a:t>Во</a:t>
            </a:r>
            <a:r>
              <a:rPr sz="1050" i="1" spc="-55" dirty="0">
                <a:latin typeface="Times New Roman"/>
                <a:cs typeface="Times New Roman"/>
              </a:rPr>
              <a:t> время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обеда</a:t>
            </a:r>
            <a:r>
              <a:rPr sz="1050" i="1" spc="-100" dirty="0">
                <a:latin typeface="Times New Roman"/>
                <a:cs typeface="Times New Roman"/>
              </a:rPr>
              <a:t> </a:t>
            </a:r>
            <a:r>
              <a:rPr sz="1050" i="1" spc="-90" dirty="0">
                <a:latin typeface="Times New Roman"/>
                <a:cs typeface="Times New Roman"/>
              </a:rPr>
              <a:t>гость</a:t>
            </a:r>
            <a:r>
              <a:rPr sz="1050" i="1" spc="-8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узнаёт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45" dirty="0">
                <a:latin typeface="Times New Roman"/>
                <a:cs typeface="Times New Roman"/>
              </a:rPr>
              <a:t>у</a:t>
            </a:r>
            <a:r>
              <a:rPr sz="1050" i="1" spc="-40" dirty="0">
                <a:latin typeface="Times New Roman"/>
                <a:cs typeface="Times New Roman"/>
              </a:rPr>
              <a:t> </a:t>
            </a:r>
            <a:r>
              <a:rPr sz="1050" i="1" spc="-55" dirty="0">
                <a:latin typeface="Times New Roman"/>
                <a:cs typeface="Times New Roman"/>
              </a:rPr>
              <a:t>слуги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050" i="1" spc="-80" dirty="0">
                <a:latin typeface="Times New Roman"/>
                <a:cs typeface="Times New Roman"/>
              </a:rPr>
              <a:t>кто</a:t>
            </a:r>
            <a:r>
              <a:rPr sz="1050" i="1" spc="-7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в</a:t>
            </a:r>
            <a:r>
              <a:rPr sz="1050" i="1" spc="-65" dirty="0">
                <a:latin typeface="Times New Roman"/>
                <a:cs typeface="Times New Roman"/>
              </a:rPr>
              <a:t> </a:t>
            </a:r>
            <a:r>
              <a:rPr sz="1050" i="1" spc="-95" dirty="0">
                <a:latin typeface="Times New Roman"/>
                <a:cs typeface="Times New Roman"/>
              </a:rPr>
              <a:t>городе </a:t>
            </a:r>
            <a:r>
              <a:rPr sz="1050" i="1" spc="-90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п</a:t>
            </a:r>
            <a:r>
              <a:rPr sz="1050" i="1" spc="-65" dirty="0">
                <a:latin typeface="Times New Roman"/>
                <a:cs typeface="Times New Roman"/>
              </a:rPr>
              <a:t>р</a:t>
            </a:r>
            <a:r>
              <a:rPr sz="1050" i="1" spc="-110" dirty="0">
                <a:latin typeface="Times New Roman"/>
                <a:cs typeface="Times New Roman"/>
              </a:rPr>
              <a:t>едс</a:t>
            </a:r>
            <a:r>
              <a:rPr sz="1050" i="1" spc="-95" dirty="0">
                <a:latin typeface="Times New Roman"/>
                <a:cs typeface="Times New Roman"/>
              </a:rPr>
              <a:t>е</a:t>
            </a:r>
            <a:r>
              <a:rPr sz="1050" i="1" spc="-100" dirty="0">
                <a:latin typeface="Times New Roman"/>
                <a:cs typeface="Times New Roman"/>
              </a:rPr>
              <a:t>дат</a:t>
            </a:r>
            <a:r>
              <a:rPr sz="1050" i="1" spc="-60" dirty="0">
                <a:latin typeface="Times New Roman"/>
                <a:cs typeface="Times New Roman"/>
              </a:rPr>
              <a:t>е</a:t>
            </a:r>
            <a:r>
              <a:rPr sz="1050" i="1" spc="-65" dirty="0">
                <a:latin typeface="Times New Roman"/>
                <a:cs typeface="Times New Roman"/>
              </a:rPr>
              <a:t>л</a:t>
            </a:r>
            <a:r>
              <a:rPr sz="1050" i="1" spc="-55" dirty="0">
                <a:latin typeface="Times New Roman"/>
                <a:cs typeface="Times New Roman"/>
              </a:rPr>
              <a:t>ь</a:t>
            </a:r>
            <a:r>
              <a:rPr sz="1050" i="1" spc="-30" dirty="0">
                <a:latin typeface="Times New Roman"/>
                <a:cs typeface="Times New Roman"/>
              </a:rPr>
              <a:t>,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i="1" spc="-40" dirty="0">
                <a:latin typeface="Times New Roman"/>
                <a:cs typeface="Times New Roman"/>
              </a:rPr>
              <a:t>к</a:t>
            </a:r>
            <a:r>
              <a:rPr sz="1050" i="1" spc="-105" dirty="0">
                <a:latin typeface="Times New Roman"/>
                <a:cs typeface="Times New Roman"/>
              </a:rPr>
              <a:t>то</a:t>
            </a:r>
            <a:r>
              <a:rPr sz="1050" i="1" spc="10" dirty="0">
                <a:latin typeface="Times New Roman"/>
                <a:cs typeface="Times New Roman"/>
              </a:rPr>
              <a:t> </a:t>
            </a:r>
            <a:r>
              <a:rPr sz="1050" i="1" spc="-45" dirty="0">
                <a:latin typeface="Times New Roman"/>
                <a:cs typeface="Times New Roman"/>
              </a:rPr>
              <a:t>г</a:t>
            </a:r>
            <a:r>
              <a:rPr sz="1050" i="1" spc="-55" dirty="0">
                <a:latin typeface="Times New Roman"/>
                <a:cs typeface="Times New Roman"/>
              </a:rPr>
              <a:t>у</a:t>
            </a:r>
            <a:r>
              <a:rPr sz="1050" i="1" spc="-105" dirty="0">
                <a:latin typeface="Times New Roman"/>
                <a:cs typeface="Times New Roman"/>
              </a:rPr>
              <a:t>б</a:t>
            </a:r>
            <a:r>
              <a:rPr sz="1050" i="1" spc="-85" dirty="0">
                <a:latin typeface="Times New Roman"/>
                <a:cs typeface="Times New Roman"/>
              </a:rPr>
              <a:t>ер</a:t>
            </a:r>
            <a:r>
              <a:rPr sz="1050" i="1" spc="-50" dirty="0">
                <a:latin typeface="Times New Roman"/>
                <a:cs typeface="Times New Roman"/>
              </a:rPr>
              <a:t>н</a:t>
            </a:r>
            <a:r>
              <a:rPr sz="1050" i="1" spc="-100" dirty="0">
                <a:latin typeface="Times New Roman"/>
                <a:cs typeface="Times New Roman"/>
              </a:rPr>
              <a:t>а</a:t>
            </a:r>
            <a:r>
              <a:rPr sz="1050" i="1" spc="-105" dirty="0">
                <a:latin typeface="Times New Roman"/>
                <a:cs typeface="Times New Roman"/>
              </a:rPr>
              <a:t>т</a:t>
            </a:r>
            <a:r>
              <a:rPr sz="1050" i="1" spc="-65" dirty="0">
                <a:latin typeface="Times New Roman"/>
                <a:cs typeface="Times New Roman"/>
              </a:rPr>
              <a:t>ор,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ск</a:t>
            </a:r>
            <a:r>
              <a:rPr sz="1050" i="1" spc="-60" dirty="0">
                <a:latin typeface="Times New Roman"/>
                <a:cs typeface="Times New Roman"/>
              </a:rPr>
              <a:t>о</a:t>
            </a:r>
            <a:r>
              <a:rPr sz="1050" i="1" spc="-65" dirty="0">
                <a:latin typeface="Times New Roman"/>
                <a:cs typeface="Times New Roman"/>
              </a:rPr>
              <a:t>л</a:t>
            </a:r>
            <a:r>
              <a:rPr sz="1050" i="1" spc="-55" dirty="0">
                <a:latin typeface="Times New Roman"/>
                <a:cs typeface="Times New Roman"/>
              </a:rPr>
              <a:t>ь</a:t>
            </a:r>
            <a:r>
              <a:rPr sz="1050" i="1" spc="-30" dirty="0">
                <a:latin typeface="Times New Roman"/>
                <a:cs typeface="Times New Roman"/>
              </a:rPr>
              <a:t>к</a:t>
            </a:r>
            <a:r>
              <a:rPr sz="1050" i="1" spc="-105" dirty="0">
                <a:latin typeface="Times New Roman"/>
                <a:cs typeface="Times New Roman"/>
              </a:rPr>
              <a:t>о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б</a:t>
            </a:r>
            <a:r>
              <a:rPr sz="1050" i="1" spc="-85" dirty="0">
                <a:latin typeface="Times New Roman"/>
                <a:cs typeface="Times New Roman"/>
              </a:rPr>
              <a:t>о</a:t>
            </a:r>
            <a:r>
              <a:rPr sz="1050" i="1" spc="-75" dirty="0">
                <a:latin typeface="Times New Roman"/>
                <a:cs typeface="Times New Roman"/>
              </a:rPr>
              <a:t>г</a:t>
            </a:r>
            <a:r>
              <a:rPr sz="1050" i="1" spc="-100" dirty="0">
                <a:latin typeface="Times New Roman"/>
                <a:cs typeface="Times New Roman"/>
              </a:rPr>
              <a:t>а</a:t>
            </a:r>
            <a:r>
              <a:rPr sz="1050" i="1" spc="-114" dirty="0">
                <a:latin typeface="Times New Roman"/>
                <a:cs typeface="Times New Roman"/>
              </a:rPr>
              <a:t>т</a:t>
            </a:r>
            <a:r>
              <a:rPr sz="1050" i="1" spc="-45" dirty="0">
                <a:latin typeface="Times New Roman"/>
                <a:cs typeface="Times New Roman"/>
              </a:rPr>
              <a:t>ых</a:t>
            </a:r>
            <a:r>
              <a:rPr sz="1050" i="1" spc="5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п</a:t>
            </a:r>
            <a:r>
              <a:rPr sz="1050" i="1" spc="-80" dirty="0">
                <a:latin typeface="Times New Roman"/>
                <a:cs typeface="Times New Roman"/>
              </a:rPr>
              <a:t>оме</a:t>
            </a:r>
            <a:r>
              <a:rPr sz="1050" i="1" spc="-120" dirty="0">
                <a:latin typeface="Times New Roman"/>
                <a:cs typeface="Times New Roman"/>
              </a:rPr>
              <a:t>щ</a:t>
            </a:r>
            <a:r>
              <a:rPr sz="1050" i="1" spc="-50" dirty="0">
                <a:latin typeface="Times New Roman"/>
                <a:cs typeface="Times New Roman"/>
              </a:rPr>
              <a:t>и</a:t>
            </a:r>
            <a:r>
              <a:rPr sz="1050" i="1" spc="-30" dirty="0">
                <a:latin typeface="Times New Roman"/>
                <a:cs typeface="Times New Roman"/>
              </a:rPr>
              <a:t>к</a:t>
            </a:r>
            <a:r>
              <a:rPr sz="1050" i="1" spc="-95" dirty="0">
                <a:latin typeface="Times New Roman"/>
                <a:cs typeface="Times New Roman"/>
              </a:rPr>
              <a:t>о</a:t>
            </a:r>
            <a:r>
              <a:rPr sz="1050" i="1" spc="-90" dirty="0">
                <a:latin typeface="Times New Roman"/>
                <a:cs typeface="Times New Roman"/>
              </a:rPr>
              <a:t>в</a:t>
            </a:r>
            <a:r>
              <a:rPr sz="1050" i="1" spc="-30" dirty="0">
                <a:latin typeface="Times New Roman"/>
                <a:cs typeface="Times New Roman"/>
              </a:rPr>
              <a:t>,  </a:t>
            </a:r>
            <a:r>
              <a:rPr sz="1050" i="1" spc="-50" dirty="0">
                <a:latin typeface="Times New Roman"/>
                <a:cs typeface="Times New Roman"/>
              </a:rPr>
              <a:t>п</a:t>
            </a:r>
            <a:r>
              <a:rPr sz="1050" i="1" spc="-65" dirty="0">
                <a:latin typeface="Times New Roman"/>
                <a:cs typeface="Times New Roman"/>
              </a:rPr>
              <a:t>р</a:t>
            </a:r>
            <a:r>
              <a:rPr sz="1050" i="1" spc="-50" dirty="0">
                <a:latin typeface="Times New Roman"/>
                <a:cs typeface="Times New Roman"/>
              </a:rPr>
              <a:t>и</a:t>
            </a:r>
            <a:r>
              <a:rPr sz="1050" i="1" spc="-120" dirty="0">
                <a:latin typeface="Times New Roman"/>
                <a:cs typeface="Times New Roman"/>
              </a:rPr>
              <a:t>езж</a:t>
            </a:r>
            <a:r>
              <a:rPr sz="1050" i="1" spc="-110" dirty="0">
                <a:latin typeface="Times New Roman"/>
                <a:cs typeface="Times New Roman"/>
              </a:rPr>
              <a:t>и</a:t>
            </a:r>
            <a:r>
              <a:rPr sz="1050" i="1" spc="-40" dirty="0">
                <a:latin typeface="Times New Roman"/>
                <a:cs typeface="Times New Roman"/>
              </a:rPr>
              <a:t>й</a:t>
            </a:r>
            <a:r>
              <a:rPr sz="1050" i="1" spc="-20" dirty="0">
                <a:latin typeface="Times New Roman"/>
                <a:cs typeface="Times New Roman"/>
              </a:rPr>
              <a:t> </a:t>
            </a:r>
            <a:r>
              <a:rPr sz="1050" i="1" spc="-90" dirty="0">
                <a:latin typeface="Times New Roman"/>
                <a:cs typeface="Times New Roman"/>
              </a:rPr>
              <a:t>н</a:t>
            </a:r>
            <a:r>
              <a:rPr sz="1050" i="1" spc="-70" dirty="0">
                <a:latin typeface="Times New Roman"/>
                <a:cs typeface="Times New Roman"/>
              </a:rPr>
              <a:t>е</a:t>
            </a:r>
            <a:r>
              <a:rPr sz="1050" i="1" spc="-35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п</a:t>
            </a:r>
            <a:r>
              <a:rPr sz="1050" i="1" spc="-65" dirty="0">
                <a:latin typeface="Times New Roman"/>
                <a:cs typeface="Times New Roman"/>
              </a:rPr>
              <a:t>р</a:t>
            </a:r>
            <a:r>
              <a:rPr sz="1050" i="1" spc="-75" dirty="0">
                <a:latin typeface="Times New Roman"/>
                <a:cs typeface="Times New Roman"/>
              </a:rPr>
              <a:t>о</a:t>
            </a:r>
            <a:r>
              <a:rPr sz="1050" i="1" spc="-85" dirty="0">
                <a:latin typeface="Times New Roman"/>
                <a:cs typeface="Times New Roman"/>
              </a:rPr>
              <a:t>п</a:t>
            </a:r>
            <a:r>
              <a:rPr sz="1050" i="1" spc="-55" dirty="0">
                <a:latin typeface="Times New Roman"/>
                <a:cs typeface="Times New Roman"/>
              </a:rPr>
              <a:t>ускал</a:t>
            </a:r>
            <a:r>
              <a:rPr sz="1050" i="1" spc="-25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н</a:t>
            </a:r>
            <a:r>
              <a:rPr sz="1050" i="1" spc="-40" dirty="0">
                <a:latin typeface="Times New Roman"/>
                <a:cs typeface="Times New Roman"/>
              </a:rPr>
              <a:t>и</a:t>
            </a:r>
            <a:r>
              <a:rPr sz="1050" i="1" spc="-30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о</a:t>
            </a:r>
            <a:r>
              <a:rPr sz="1050" i="1" spc="-120" dirty="0">
                <a:latin typeface="Times New Roman"/>
                <a:cs typeface="Times New Roman"/>
              </a:rPr>
              <a:t>д</a:t>
            </a:r>
            <a:r>
              <a:rPr sz="1050" i="1" spc="-50" dirty="0">
                <a:latin typeface="Times New Roman"/>
                <a:cs typeface="Times New Roman"/>
              </a:rPr>
              <a:t>н</a:t>
            </a:r>
            <a:r>
              <a:rPr sz="1050" i="1" spc="-75" dirty="0">
                <a:latin typeface="Times New Roman"/>
                <a:cs typeface="Times New Roman"/>
              </a:rPr>
              <a:t>ой</a:t>
            </a:r>
            <a:r>
              <a:rPr sz="1050" i="1" spc="-10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дет</a:t>
            </a:r>
            <a:r>
              <a:rPr sz="1050" i="1" spc="-50" dirty="0">
                <a:latin typeface="Times New Roman"/>
                <a:cs typeface="Times New Roman"/>
              </a:rPr>
              <a:t>али</a:t>
            </a:r>
            <a:r>
              <a:rPr sz="1050" i="1" spc="-30" dirty="0"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91440" marR="82550" algn="just">
              <a:lnSpc>
                <a:spcPct val="100000"/>
              </a:lnSpc>
              <a:spcBef>
                <a:spcPts val="5"/>
              </a:spcBef>
            </a:pPr>
            <a:r>
              <a:rPr sz="1050" i="1" spc="-50" dirty="0">
                <a:latin typeface="Times New Roman"/>
                <a:cs typeface="Times New Roman"/>
              </a:rPr>
              <a:t>Чичиков</a:t>
            </a:r>
            <a:r>
              <a:rPr sz="1050" i="1" spc="-45" dirty="0">
                <a:latin typeface="Times New Roman"/>
                <a:cs typeface="Times New Roman"/>
              </a:rPr>
              <a:t> </a:t>
            </a:r>
            <a:r>
              <a:rPr sz="1050" i="1" spc="-55" dirty="0">
                <a:latin typeface="Times New Roman"/>
                <a:cs typeface="Times New Roman"/>
              </a:rPr>
              <a:t>знакомится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с</a:t>
            </a:r>
            <a:r>
              <a:rPr sz="1050" i="1" spc="-105" dirty="0">
                <a:latin typeface="Times New Roman"/>
                <a:cs typeface="Times New Roman"/>
              </a:rPr>
              <a:t> </a:t>
            </a:r>
            <a:r>
              <a:rPr sz="1050" i="1" spc="-50" dirty="0">
                <a:latin typeface="Times New Roman"/>
                <a:cs typeface="Times New Roman"/>
              </a:rPr>
              <a:t>Маниловым</a:t>
            </a:r>
            <a:r>
              <a:rPr sz="1050" i="1" spc="-45" dirty="0">
                <a:latin typeface="Times New Roman"/>
                <a:cs typeface="Times New Roman"/>
              </a:rPr>
              <a:t> </a:t>
            </a:r>
            <a:r>
              <a:rPr sz="1050" i="1" spc="-40" dirty="0">
                <a:latin typeface="Times New Roman"/>
                <a:cs typeface="Times New Roman"/>
              </a:rPr>
              <a:t>и</a:t>
            </a:r>
            <a:r>
              <a:rPr sz="1050" i="1" spc="-35" dirty="0">
                <a:latin typeface="Times New Roman"/>
                <a:cs typeface="Times New Roman"/>
              </a:rPr>
              <a:t> </a:t>
            </a:r>
            <a:r>
              <a:rPr sz="1050" i="1" spc="-80" dirty="0">
                <a:latin typeface="Times New Roman"/>
                <a:cs typeface="Times New Roman"/>
              </a:rPr>
              <a:t>неуклюжим </a:t>
            </a:r>
            <a:r>
              <a:rPr sz="1050" i="1" spc="-75" dirty="0">
                <a:latin typeface="Times New Roman"/>
                <a:cs typeface="Times New Roman"/>
              </a:rPr>
              <a:t> </a:t>
            </a:r>
            <a:r>
              <a:rPr sz="1050" i="1" spc="-80" dirty="0">
                <a:latin typeface="Times New Roman"/>
                <a:cs typeface="Times New Roman"/>
              </a:rPr>
              <a:t>Собакевичем,</a:t>
            </a:r>
            <a:r>
              <a:rPr sz="1050" i="1" spc="-75" dirty="0">
                <a:latin typeface="Times New Roman"/>
                <a:cs typeface="Times New Roman"/>
              </a:rPr>
              <a:t> которых</a:t>
            </a:r>
            <a:r>
              <a:rPr sz="1050" i="1" spc="-70" dirty="0">
                <a:latin typeface="Times New Roman"/>
                <a:cs typeface="Times New Roman"/>
              </a:rPr>
              <a:t> </a:t>
            </a:r>
            <a:r>
              <a:rPr sz="1050" i="1" spc="-75" dirty="0">
                <a:latin typeface="Times New Roman"/>
                <a:cs typeface="Times New Roman"/>
              </a:rPr>
              <a:t>он</a:t>
            </a:r>
            <a:r>
              <a:rPr sz="1050" i="1" spc="-70" dirty="0">
                <a:latin typeface="Times New Roman"/>
                <a:cs typeface="Times New Roman"/>
              </a:rPr>
              <a:t> </a:t>
            </a:r>
            <a:r>
              <a:rPr sz="1050" i="1" spc="-95" dirty="0">
                <a:latin typeface="Times New Roman"/>
                <a:cs typeface="Times New Roman"/>
              </a:rPr>
              <a:t>быстро</a:t>
            </a:r>
            <a:r>
              <a:rPr sz="1050" i="1" spc="-90" dirty="0">
                <a:latin typeface="Times New Roman"/>
                <a:cs typeface="Times New Roman"/>
              </a:rPr>
              <a:t> </a:t>
            </a:r>
            <a:r>
              <a:rPr sz="1050" i="1" spc="-60" dirty="0">
                <a:latin typeface="Times New Roman"/>
                <a:cs typeface="Times New Roman"/>
              </a:rPr>
              <a:t>сумел </a:t>
            </a:r>
            <a:r>
              <a:rPr sz="1050" i="1" spc="-80" dirty="0">
                <a:latin typeface="Times New Roman"/>
                <a:cs typeface="Times New Roman"/>
              </a:rPr>
              <a:t>очаровать</a:t>
            </a:r>
            <a:r>
              <a:rPr sz="1050" i="1" spc="-75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своими </a:t>
            </a:r>
            <a:r>
              <a:rPr sz="1050" i="1" spc="-60" dirty="0">
                <a:latin typeface="Times New Roman"/>
                <a:cs typeface="Times New Roman"/>
              </a:rPr>
              <a:t> манерами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40" dirty="0">
                <a:latin typeface="Times New Roman"/>
                <a:cs typeface="Times New Roman"/>
              </a:rPr>
              <a:t>и</a:t>
            </a:r>
            <a:r>
              <a:rPr sz="1050" i="1" spc="-35" dirty="0">
                <a:latin typeface="Times New Roman"/>
                <a:cs typeface="Times New Roman"/>
              </a:rPr>
              <a:t> </a:t>
            </a:r>
            <a:r>
              <a:rPr sz="1050" i="1" spc="-60" dirty="0">
                <a:latin typeface="Times New Roman"/>
                <a:cs typeface="Times New Roman"/>
              </a:rPr>
              <a:t>умением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держаться</a:t>
            </a:r>
            <a:r>
              <a:rPr sz="1050" i="1" spc="-100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на</a:t>
            </a:r>
            <a:r>
              <a:rPr sz="1050" i="1" spc="-60" dirty="0">
                <a:latin typeface="Times New Roman"/>
                <a:cs typeface="Times New Roman"/>
              </a:rPr>
              <a:t> публике: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90" dirty="0">
                <a:latin typeface="Times New Roman"/>
                <a:cs typeface="Times New Roman"/>
              </a:rPr>
              <a:t>всегда</a:t>
            </a:r>
            <a:r>
              <a:rPr sz="1050" i="1" spc="-85" dirty="0">
                <a:latin typeface="Times New Roman"/>
                <a:cs typeface="Times New Roman"/>
              </a:rPr>
              <a:t> </a:t>
            </a:r>
            <a:r>
              <a:rPr sz="1050" i="1" spc="-55" dirty="0">
                <a:latin typeface="Times New Roman"/>
                <a:cs typeface="Times New Roman"/>
              </a:rPr>
              <a:t>мог </a:t>
            </a:r>
            <a:r>
              <a:rPr sz="1050" i="1" spc="-50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поддержать</a:t>
            </a:r>
            <a:r>
              <a:rPr sz="1050" i="1" spc="45" dirty="0">
                <a:latin typeface="Times New Roman"/>
                <a:cs typeface="Times New Roman"/>
              </a:rPr>
              <a:t> </a:t>
            </a:r>
            <a:r>
              <a:rPr sz="1050" i="1" spc="-75" dirty="0">
                <a:latin typeface="Times New Roman"/>
                <a:cs typeface="Times New Roman"/>
              </a:rPr>
              <a:t>разговор</a:t>
            </a:r>
            <a:r>
              <a:rPr sz="1050" i="1" spc="-70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на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любую</a:t>
            </a:r>
            <a:r>
              <a:rPr sz="1050" i="1" spc="-65" dirty="0">
                <a:latin typeface="Times New Roman"/>
                <a:cs typeface="Times New Roman"/>
              </a:rPr>
              <a:t> тему,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был</a:t>
            </a:r>
            <a:r>
              <a:rPr sz="1050" i="1" spc="-60" dirty="0">
                <a:latin typeface="Times New Roman"/>
                <a:cs typeface="Times New Roman"/>
              </a:rPr>
              <a:t> </a:t>
            </a:r>
            <a:r>
              <a:rPr sz="1050" i="1" spc="-95" dirty="0">
                <a:latin typeface="Times New Roman"/>
                <a:cs typeface="Times New Roman"/>
              </a:rPr>
              <a:t>вежлив, </a:t>
            </a:r>
            <a:r>
              <a:rPr sz="1050" i="1" spc="-90" dirty="0">
                <a:latin typeface="Times New Roman"/>
                <a:cs typeface="Times New Roman"/>
              </a:rPr>
              <a:t> </a:t>
            </a:r>
            <a:r>
              <a:rPr sz="1050" i="1" spc="-65" dirty="0">
                <a:latin typeface="Times New Roman"/>
                <a:cs typeface="Times New Roman"/>
              </a:rPr>
              <a:t>внимателен</a:t>
            </a:r>
            <a:r>
              <a:rPr sz="1050" i="1" spc="80" dirty="0">
                <a:latin typeface="Times New Roman"/>
                <a:cs typeface="Times New Roman"/>
              </a:rPr>
              <a:t> </a:t>
            </a:r>
            <a:r>
              <a:rPr sz="1050" i="1" spc="-40" dirty="0">
                <a:latin typeface="Times New Roman"/>
                <a:cs typeface="Times New Roman"/>
              </a:rPr>
              <a:t>и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i="1" spc="-75" dirty="0">
                <a:latin typeface="Times New Roman"/>
                <a:cs typeface="Times New Roman"/>
              </a:rPr>
              <a:t>обходителен.</a:t>
            </a:r>
            <a:r>
              <a:rPr sz="1050" i="1" spc="-70" dirty="0">
                <a:latin typeface="Times New Roman"/>
                <a:cs typeface="Times New Roman"/>
              </a:rPr>
              <a:t> </a:t>
            </a:r>
            <a:r>
              <a:rPr sz="1050" i="1" spc="-55" dirty="0">
                <a:latin typeface="Times New Roman"/>
                <a:cs typeface="Times New Roman"/>
              </a:rPr>
              <a:t>Знакомые</a:t>
            </a:r>
            <a:r>
              <a:rPr sz="1050" i="1" spc="40" dirty="0">
                <a:latin typeface="Times New Roman"/>
                <a:cs typeface="Times New Roman"/>
              </a:rPr>
              <a:t> </a:t>
            </a:r>
            <a:r>
              <a:rPr sz="1050" i="1" spc="-110" dirty="0">
                <a:latin typeface="Times New Roman"/>
                <a:cs typeface="Times New Roman"/>
              </a:rPr>
              <a:t>с</a:t>
            </a:r>
            <a:r>
              <a:rPr sz="1050" i="1" spc="-90" dirty="0">
                <a:latin typeface="Times New Roman"/>
                <a:cs typeface="Times New Roman"/>
              </a:rPr>
              <a:t> </a:t>
            </a:r>
            <a:r>
              <a:rPr sz="1050" i="1" spc="-40" dirty="0">
                <a:latin typeface="Times New Roman"/>
                <a:cs typeface="Times New Roman"/>
              </a:rPr>
              <a:t>ним</a:t>
            </a:r>
            <a:r>
              <a:rPr sz="1050" i="1" spc="5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люди</a:t>
            </a:r>
            <a:endParaRPr sz="1050">
              <a:latin typeface="Times New Roman"/>
              <a:cs typeface="Times New Roman"/>
            </a:endParaRPr>
          </a:p>
          <a:p>
            <a:pPr marL="91440" algn="just">
              <a:lnSpc>
                <a:spcPct val="100000"/>
              </a:lnSpc>
              <a:spcBef>
                <a:spcPts val="25"/>
              </a:spcBef>
            </a:pPr>
            <a:r>
              <a:rPr sz="1050" i="1" spc="-70" dirty="0">
                <a:latin typeface="Times New Roman"/>
                <a:cs typeface="Times New Roman"/>
              </a:rPr>
              <a:t>отзывались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105" dirty="0">
                <a:latin typeface="Times New Roman"/>
                <a:cs typeface="Times New Roman"/>
              </a:rPr>
              <a:t>о</a:t>
            </a:r>
            <a:r>
              <a:rPr sz="1050" i="1" spc="-30" dirty="0">
                <a:latin typeface="Times New Roman"/>
                <a:cs typeface="Times New Roman"/>
              </a:rPr>
              <a:t> </a:t>
            </a:r>
            <a:r>
              <a:rPr sz="1050" i="1" spc="-60" dirty="0">
                <a:latin typeface="Times New Roman"/>
                <a:cs typeface="Times New Roman"/>
              </a:rPr>
              <a:t>Чичикове</a:t>
            </a:r>
            <a:r>
              <a:rPr sz="1050" i="1" spc="-20" dirty="0">
                <a:latin typeface="Times New Roman"/>
                <a:cs typeface="Times New Roman"/>
              </a:rPr>
              <a:t> </a:t>
            </a:r>
            <a:r>
              <a:rPr sz="1050" i="1" spc="-70" dirty="0">
                <a:latin typeface="Times New Roman"/>
                <a:cs typeface="Times New Roman"/>
              </a:rPr>
              <a:t>только</a:t>
            </a:r>
            <a:r>
              <a:rPr sz="1050" i="1" spc="-40" dirty="0">
                <a:latin typeface="Times New Roman"/>
                <a:cs typeface="Times New Roman"/>
              </a:rPr>
              <a:t> </a:t>
            </a:r>
            <a:r>
              <a:rPr sz="1050" i="1" spc="-85" dirty="0">
                <a:latin typeface="Times New Roman"/>
                <a:cs typeface="Times New Roman"/>
              </a:rPr>
              <a:t>положительно.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753867" y="2325623"/>
            <a:ext cx="890269" cy="509270"/>
            <a:chOff x="2753867" y="2325623"/>
            <a:chExt cx="890269" cy="509270"/>
          </a:xfrm>
        </p:grpSpPr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3679" y="2345435"/>
              <a:ext cx="850392" cy="46939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763773" y="2335529"/>
              <a:ext cx="870585" cy="489584"/>
            </a:xfrm>
            <a:custGeom>
              <a:avLst/>
              <a:gdLst/>
              <a:ahLst/>
              <a:cxnLst/>
              <a:rect l="l" t="t" r="r" b="b"/>
              <a:pathLst>
                <a:path w="870585" h="489585">
                  <a:moveTo>
                    <a:pt x="0" y="489203"/>
                  </a:moveTo>
                  <a:lnTo>
                    <a:pt x="870203" y="489203"/>
                  </a:lnTo>
                  <a:lnTo>
                    <a:pt x="870203" y="0"/>
                  </a:lnTo>
                  <a:lnTo>
                    <a:pt x="0" y="0"/>
                  </a:lnTo>
                  <a:lnTo>
                    <a:pt x="0" y="48920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630679" y="2970276"/>
            <a:ext cx="3370579" cy="2891790"/>
            <a:chOff x="1630679" y="2970276"/>
            <a:chExt cx="3370579" cy="2891790"/>
          </a:xfrm>
        </p:grpSpPr>
        <p:sp>
          <p:nvSpPr>
            <p:cNvPr id="49" name="object 49"/>
            <p:cNvSpPr/>
            <p:nvPr/>
          </p:nvSpPr>
          <p:spPr>
            <a:xfrm>
              <a:off x="1649729" y="2989326"/>
              <a:ext cx="1323340" cy="238125"/>
            </a:xfrm>
            <a:custGeom>
              <a:avLst/>
              <a:gdLst/>
              <a:ahLst/>
              <a:cxnLst/>
              <a:rect l="l" t="t" r="r" b="b"/>
              <a:pathLst>
                <a:path w="1323339" h="238125">
                  <a:moveTo>
                    <a:pt x="0" y="118872"/>
                  </a:moveTo>
                  <a:lnTo>
                    <a:pt x="38563" y="78778"/>
                  </a:lnTo>
                  <a:lnTo>
                    <a:pt x="102983" y="55142"/>
                  </a:lnTo>
                  <a:lnTo>
                    <a:pt x="145317" y="44520"/>
                  </a:lnTo>
                  <a:lnTo>
                    <a:pt x="193738" y="34813"/>
                  </a:lnTo>
                  <a:lnTo>
                    <a:pt x="247749" y="26112"/>
                  </a:lnTo>
                  <a:lnTo>
                    <a:pt x="306855" y="18505"/>
                  </a:lnTo>
                  <a:lnTo>
                    <a:pt x="370558" y="12080"/>
                  </a:lnTo>
                  <a:lnTo>
                    <a:pt x="438362" y="6929"/>
                  </a:lnTo>
                  <a:lnTo>
                    <a:pt x="509771" y="3139"/>
                  </a:lnTo>
                  <a:lnTo>
                    <a:pt x="584287" y="799"/>
                  </a:lnTo>
                  <a:lnTo>
                    <a:pt x="661415" y="0"/>
                  </a:lnTo>
                  <a:lnTo>
                    <a:pt x="738544" y="799"/>
                  </a:lnTo>
                  <a:lnTo>
                    <a:pt x="813060" y="3139"/>
                  </a:lnTo>
                  <a:lnTo>
                    <a:pt x="884469" y="6929"/>
                  </a:lnTo>
                  <a:lnTo>
                    <a:pt x="952273" y="12080"/>
                  </a:lnTo>
                  <a:lnTo>
                    <a:pt x="1015976" y="18505"/>
                  </a:lnTo>
                  <a:lnTo>
                    <a:pt x="1075082" y="26112"/>
                  </a:lnTo>
                  <a:lnTo>
                    <a:pt x="1129093" y="34813"/>
                  </a:lnTo>
                  <a:lnTo>
                    <a:pt x="1177514" y="44520"/>
                  </a:lnTo>
                  <a:lnTo>
                    <a:pt x="1219848" y="55142"/>
                  </a:lnTo>
                  <a:lnTo>
                    <a:pt x="1284268" y="78778"/>
                  </a:lnTo>
                  <a:lnTo>
                    <a:pt x="1318381" y="105007"/>
                  </a:lnTo>
                  <a:lnTo>
                    <a:pt x="1322832" y="118872"/>
                  </a:lnTo>
                  <a:lnTo>
                    <a:pt x="1318381" y="132736"/>
                  </a:lnTo>
                  <a:lnTo>
                    <a:pt x="1284268" y="158965"/>
                  </a:lnTo>
                  <a:lnTo>
                    <a:pt x="1219848" y="182601"/>
                  </a:lnTo>
                  <a:lnTo>
                    <a:pt x="1177514" y="193223"/>
                  </a:lnTo>
                  <a:lnTo>
                    <a:pt x="1129093" y="202930"/>
                  </a:lnTo>
                  <a:lnTo>
                    <a:pt x="1075082" y="211631"/>
                  </a:lnTo>
                  <a:lnTo>
                    <a:pt x="1015976" y="219238"/>
                  </a:lnTo>
                  <a:lnTo>
                    <a:pt x="952273" y="225663"/>
                  </a:lnTo>
                  <a:lnTo>
                    <a:pt x="884469" y="230814"/>
                  </a:lnTo>
                  <a:lnTo>
                    <a:pt x="813060" y="234604"/>
                  </a:lnTo>
                  <a:lnTo>
                    <a:pt x="738544" y="236944"/>
                  </a:lnTo>
                  <a:lnTo>
                    <a:pt x="661415" y="237744"/>
                  </a:lnTo>
                  <a:lnTo>
                    <a:pt x="584287" y="236944"/>
                  </a:lnTo>
                  <a:lnTo>
                    <a:pt x="509771" y="234604"/>
                  </a:lnTo>
                  <a:lnTo>
                    <a:pt x="438362" y="230814"/>
                  </a:lnTo>
                  <a:lnTo>
                    <a:pt x="370558" y="225663"/>
                  </a:lnTo>
                  <a:lnTo>
                    <a:pt x="306855" y="219238"/>
                  </a:lnTo>
                  <a:lnTo>
                    <a:pt x="247749" y="211631"/>
                  </a:lnTo>
                  <a:lnTo>
                    <a:pt x="193738" y="202930"/>
                  </a:lnTo>
                  <a:lnTo>
                    <a:pt x="145317" y="193223"/>
                  </a:lnTo>
                  <a:lnTo>
                    <a:pt x="102983" y="182601"/>
                  </a:lnTo>
                  <a:lnTo>
                    <a:pt x="38563" y="158965"/>
                  </a:lnTo>
                  <a:lnTo>
                    <a:pt x="4450" y="132736"/>
                  </a:lnTo>
                  <a:lnTo>
                    <a:pt x="0" y="118872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96717" y="3227070"/>
              <a:ext cx="2304415" cy="2635250"/>
            </a:xfrm>
            <a:custGeom>
              <a:avLst/>
              <a:gdLst/>
              <a:ahLst/>
              <a:cxnLst/>
              <a:rect l="l" t="t" r="r" b="b"/>
              <a:pathLst>
                <a:path w="2304415" h="2635250">
                  <a:moveTo>
                    <a:pt x="68081" y="55871"/>
                  </a:moveTo>
                  <a:lnTo>
                    <a:pt x="46237" y="74921"/>
                  </a:lnTo>
                  <a:lnTo>
                    <a:pt x="2282444" y="2634741"/>
                  </a:lnTo>
                  <a:lnTo>
                    <a:pt x="2304287" y="2615691"/>
                  </a:lnTo>
                  <a:lnTo>
                    <a:pt x="68081" y="55871"/>
                  </a:lnTo>
                  <a:close/>
                </a:path>
                <a:path w="2304415" h="2635250">
                  <a:moveTo>
                    <a:pt x="0" y="0"/>
                  </a:moveTo>
                  <a:lnTo>
                    <a:pt x="24383" y="93979"/>
                  </a:lnTo>
                  <a:lnTo>
                    <a:pt x="46237" y="74921"/>
                  </a:lnTo>
                  <a:lnTo>
                    <a:pt x="36702" y="64007"/>
                  </a:lnTo>
                  <a:lnTo>
                    <a:pt x="58546" y="44957"/>
                  </a:lnTo>
                  <a:lnTo>
                    <a:pt x="80595" y="44957"/>
                  </a:lnTo>
                  <a:lnTo>
                    <a:pt x="89915" y="36829"/>
                  </a:lnTo>
                  <a:lnTo>
                    <a:pt x="0" y="0"/>
                  </a:lnTo>
                  <a:close/>
                </a:path>
                <a:path w="2304415" h="2635250">
                  <a:moveTo>
                    <a:pt x="58546" y="44957"/>
                  </a:moveTo>
                  <a:lnTo>
                    <a:pt x="36702" y="64007"/>
                  </a:lnTo>
                  <a:lnTo>
                    <a:pt x="46237" y="74921"/>
                  </a:lnTo>
                  <a:lnTo>
                    <a:pt x="68081" y="55871"/>
                  </a:lnTo>
                  <a:lnTo>
                    <a:pt x="58546" y="44957"/>
                  </a:lnTo>
                  <a:close/>
                </a:path>
                <a:path w="2304415" h="2635250">
                  <a:moveTo>
                    <a:pt x="80595" y="44957"/>
                  </a:moveTo>
                  <a:lnTo>
                    <a:pt x="58546" y="44957"/>
                  </a:lnTo>
                  <a:lnTo>
                    <a:pt x="68081" y="55871"/>
                  </a:lnTo>
                  <a:lnTo>
                    <a:pt x="80595" y="4495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7600" y="84200"/>
            <a:ext cx="844880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Индивидуальный </a:t>
            </a:r>
            <a:r>
              <a:rPr sz="2800" spc="-5" dirty="0"/>
              <a:t>комплект</a:t>
            </a:r>
            <a:r>
              <a:rPr sz="2800" spc="5" dirty="0"/>
              <a:t> </a:t>
            </a:r>
            <a:r>
              <a:rPr sz="2800" spc="-5" dirty="0"/>
              <a:t>участника</a:t>
            </a:r>
            <a:r>
              <a:rPr sz="2800" spc="-15" dirty="0"/>
              <a:t> </a:t>
            </a:r>
            <a:r>
              <a:rPr sz="2800" spc="-10" dirty="0"/>
              <a:t>ОГЭ</a:t>
            </a:r>
            <a:endParaRPr sz="2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471993" y="3629977"/>
            <a:ext cx="4177665" cy="2958465"/>
            <a:chOff x="1471993" y="3629977"/>
            <a:chExt cx="4177665" cy="29584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1327" y="3639312"/>
              <a:ext cx="4158996" cy="29397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6755" y="3634740"/>
              <a:ext cx="4168140" cy="2948940"/>
            </a:xfrm>
            <a:custGeom>
              <a:avLst/>
              <a:gdLst/>
              <a:ahLst/>
              <a:cxnLst/>
              <a:rect l="l" t="t" r="r" b="b"/>
              <a:pathLst>
                <a:path w="4168140" h="2948940">
                  <a:moveTo>
                    <a:pt x="0" y="2948939"/>
                  </a:moveTo>
                  <a:lnTo>
                    <a:pt x="4168140" y="2948939"/>
                  </a:lnTo>
                  <a:lnTo>
                    <a:pt x="4168140" y="0"/>
                  </a:lnTo>
                  <a:lnTo>
                    <a:pt x="0" y="0"/>
                  </a:lnTo>
                  <a:lnTo>
                    <a:pt x="0" y="29489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8281" y="1063244"/>
            <a:ext cx="44672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Включает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себя: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Бланк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ответов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№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Бланк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ответов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№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лист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Бланк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ответов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№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лист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Контрольные</a:t>
            </a:r>
            <a:r>
              <a:rPr sz="1800" b="1" spc="-5" dirty="0">
                <a:latin typeface="Calibri"/>
                <a:cs typeface="Calibri"/>
              </a:rPr>
              <a:t> измерительные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материалы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(КИМ)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Все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бланки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листы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контрольными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измерительными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материалами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рассматриваются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только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комплекте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44211" y="1029216"/>
            <a:ext cx="7038340" cy="5735320"/>
            <a:chOff x="4744211" y="998219"/>
            <a:chExt cx="7038340" cy="57353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6171" y="1007363"/>
              <a:ext cx="2776728" cy="39197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91600" y="1002791"/>
              <a:ext cx="2786380" cy="3929379"/>
            </a:xfrm>
            <a:custGeom>
              <a:avLst/>
              <a:gdLst/>
              <a:ahLst/>
              <a:cxnLst/>
              <a:rect l="l" t="t" r="r" b="b"/>
              <a:pathLst>
                <a:path w="2786379" h="3929379">
                  <a:moveTo>
                    <a:pt x="0" y="3928872"/>
                  </a:moveTo>
                  <a:lnTo>
                    <a:pt x="2785872" y="3928872"/>
                  </a:lnTo>
                  <a:lnTo>
                    <a:pt x="2785872" y="0"/>
                  </a:lnTo>
                  <a:lnTo>
                    <a:pt x="0" y="0"/>
                  </a:lnTo>
                  <a:lnTo>
                    <a:pt x="0" y="39288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8939" y="1505711"/>
              <a:ext cx="2746248" cy="38907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54367" y="1501139"/>
              <a:ext cx="2755900" cy="3900170"/>
            </a:xfrm>
            <a:custGeom>
              <a:avLst/>
              <a:gdLst/>
              <a:ahLst/>
              <a:cxnLst/>
              <a:rect l="l" t="t" r="r" b="b"/>
              <a:pathLst>
                <a:path w="2755900" h="3900170">
                  <a:moveTo>
                    <a:pt x="0" y="3899915"/>
                  </a:moveTo>
                  <a:lnTo>
                    <a:pt x="2755392" y="3899915"/>
                  </a:lnTo>
                  <a:lnTo>
                    <a:pt x="2755392" y="0"/>
                  </a:lnTo>
                  <a:lnTo>
                    <a:pt x="0" y="0"/>
                  </a:lnTo>
                  <a:lnTo>
                    <a:pt x="0" y="38999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3355" y="2586227"/>
              <a:ext cx="2913888" cy="41376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48783" y="2581655"/>
              <a:ext cx="2923540" cy="4147185"/>
            </a:xfrm>
            <a:custGeom>
              <a:avLst/>
              <a:gdLst/>
              <a:ahLst/>
              <a:cxnLst/>
              <a:rect l="l" t="t" r="r" b="b"/>
              <a:pathLst>
                <a:path w="2923540" h="4147184">
                  <a:moveTo>
                    <a:pt x="0" y="4146804"/>
                  </a:moveTo>
                  <a:lnTo>
                    <a:pt x="2923032" y="4146804"/>
                  </a:lnTo>
                  <a:lnTo>
                    <a:pt x="2923032" y="0"/>
                  </a:lnTo>
                  <a:lnTo>
                    <a:pt x="0" y="0"/>
                  </a:lnTo>
                  <a:lnTo>
                    <a:pt x="0" y="41468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19768" y="72390"/>
            <a:ext cx="3267710" cy="7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7095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Химия.</a:t>
            </a:r>
            <a:endParaRPr sz="280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-5" dirty="0"/>
              <a:t>Особенности бланка</a:t>
            </a:r>
            <a:r>
              <a:rPr sz="1800" spc="-25" dirty="0"/>
              <a:t> </a:t>
            </a:r>
            <a:r>
              <a:rPr sz="1800" spc="-5" dirty="0"/>
              <a:t>ответов</a:t>
            </a:r>
            <a:r>
              <a:rPr sz="1800" spc="-10" dirty="0"/>
              <a:t> </a:t>
            </a:r>
            <a:r>
              <a:rPr sz="1800" dirty="0"/>
              <a:t>№</a:t>
            </a:r>
            <a:r>
              <a:rPr sz="1800" spc="-25" dirty="0"/>
              <a:t> </a:t>
            </a:r>
            <a:r>
              <a:rPr sz="1800" dirty="0"/>
              <a:t>1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5853684" y="972311"/>
            <a:ext cx="6123940" cy="5675630"/>
            <a:chOff x="5853684" y="972311"/>
            <a:chExt cx="6123940" cy="5675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5988" y="972311"/>
              <a:ext cx="3691128" cy="5164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1040" y="1007364"/>
              <a:ext cx="3566159" cy="50398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16468" y="1002791"/>
              <a:ext cx="3575685" cy="5049520"/>
            </a:xfrm>
            <a:custGeom>
              <a:avLst/>
              <a:gdLst/>
              <a:ahLst/>
              <a:cxnLst/>
              <a:rect l="l" t="t" r="r" b="b"/>
              <a:pathLst>
                <a:path w="3575684" h="5049520">
                  <a:moveTo>
                    <a:pt x="0" y="5049012"/>
                  </a:moveTo>
                  <a:lnTo>
                    <a:pt x="3575304" y="5049012"/>
                  </a:lnTo>
                  <a:lnTo>
                    <a:pt x="3575304" y="0"/>
                  </a:lnTo>
                  <a:lnTo>
                    <a:pt x="0" y="0"/>
                  </a:lnTo>
                  <a:lnTo>
                    <a:pt x="0" y="50490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7932" y="1482851"/>
              <a:ext cx="3691128" cy="5164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2984" y="1517903"/>
              <a:ext cx="3566160" cy="50398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68412" y="1513331"/>
              <a:ext cx="3575685" cy="5049520"/>
            </a:xfrm>
            <a:custGeom>
              <a:avLst/>
              <a:gdLst/>
              <a:ahLst/>
              <a:cxnLst/>
              <a:rect l="l" t="t" r="r" b="b"/>
              <a:pathLst>
                <a:path w="3575684" h="5049520">
                  <a:moveTo>
                    <a:pt x="0" y="5049012"/>
                  </a:moveTo>
                  <a:lnTo>
                    <a:pt x="3575304" y="5049012"/>
                  </a:lnTo>
                  <a:lnTo>
                    <a:pt x="3575304" y="0"/>
                  </a:lnTo>
                  <a:lnTo>
                    <a:pt x="0" y="0"/>
                  </a:lnTo>
                  <a:lnTo>
                    <a:pt x="0" y="50490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3684" y="2727960"/>
              <a:ext cx="2577084" cy="26151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8548" y="2782823"/>
              <a:ext cx="2412492" cy="24505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94070" y="2768345"/>
              <a:ext cx="2441575" cy="2479675"/>
            </a:xfrm>
            <a:custGeom>
              <a:avLst/>
              <a:gdLst/>
              <a:ahLst/>
              <a:cxnLst/>
              <a:rect l="l" t="t" r="r" b="b"/>
              <a:pathLst>
                <a:path w="2441575" h="2479675">
                  <a:moveTo>
                    <a:pt x="0" y="2479547"/>
                  </a:moveTo>
                  <a:lnTo>
                    <a:pt x="2441448" y="2479547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2479547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60330" y="4555997"/>
              <a:ext cx="1179830" cy="1183005"/>
            </a:xfrm>
            <a:custGeom>
              <a:avLst/>
              <a:gdLst/>
              <a:ahLst/>
              <a:cxnLst/>
              <a:rect l="l" t="t" r="r" b="b"/>
              <a:pathLst>
                <a:path w="1179829" h="1183004">
                  <a:moveTo>
                    <a:pt x="0" y="1182623"/>
                  </a:moveTo>
                  <a:lnTo>
                    <a:pt x="1179576" y="1182623"/>
                  </a:lnTo>
                  <a:lnTo>
                    <a:pt x="1179576" y="0"/>
                  </a:lnTo>
                  <a:lnTo>
                    <a:pt x="0" y="0"/>
                  </a:lnTo>
                  <a:lnTo>
                    <a:pt x="0" y="1182623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09310" y="2783585"/>
              <a:ext cx="5535930" cy="2964180"/>
            </a:xfrm>
            <a:custGeom>
              <a:avLst/>
              <a:gdLst/>
              <a:ahLst/>
              <a:cxnLst/>
              <a:rect l="l" t="t" r="r" b="b"/>
              <a:pathLst>
                <a:path w="5535930" h="2964179">
                  <a:moveTo>
                    <a:pt x="4352544" y="2944393"/>
                  </a:moveTo>
                  <a:lnTo>
                    <a:pt x="76885" y="2449525"/>
                  </a:lnTo>
                  <a:lnTo>
                    <a:pt x="77063" y="2448052"/>
                  </a:lnTo>
                  <a:lnTo>
                    <a:pt x="80137" y="2421509"/>
                  </a:lnTo>
                  <a:lnTo>
                    <a:pt x="0" y="2450592"/>
                  </a:lnTo>
                  <a:lnTo>
                    <a:pt x="71374" y="2497201"/>
                  </a:lnTo>
                  <a:lnTo>
                    <a:pt x="74612" y="2469210"/>
                  </a:lnTo>
                  <a:lnTo>
                    <a:pt x="4350258" y="2964078"/>
                  </a:lnTo>
                  <a:lnTo>
                    <a:pt x="4352544" y="2944393"/>
                  </a:lnTo>
                  <a:close/>
                </a:path>
                <a:path w="5535930" h="2964179">
                  <a:moveTo>
                    <a:pt x="5535549" y="1763395"/>
                  </a:moveTo>
                  <a:lnTo>
                    <a:pt x="2483637" y="29032"/>
                  </a:lnTo>
                  <a:lnTo>
                    <a:pt x="2487218" y="22733"/>
                  </a:lnTo>
                  <a:lnTo>
                    <a:pt x="2497582" y="4572"/>
                  </a:lnTo>
                  <a:lnTo>
                    <a:pt x="2412492" y="0"/>
                  </a:lnTo>
                  <a:lnTo>
                    <a:pt x="2459863" y="70739"/>
                  </a:lnTo>
                  <a:lnTo>
                    <a:pt x="2473807" y="46278"/>
                  </a:lnTo>
                  <a:lnTo>
                    <a:pt x="5525770" y="1780667"/>
                  </a:lnTo>
                  <a:lnTo>
                    <a:pt x="5535549" y="176339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9130" y="2514727"/>
            <a:ext cx="486600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окончании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экзамена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аудитории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эксперты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должны</a:t>
            </a:r>
            <a:r>
              <a:rPr sz="1800" spc="570" dirty="0">
                <a:latin typeface="Calibri"/>
                <a:cs typeface="Calibri"/>
              </a:rPr>
              <a:t> 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заполнить</a:t>
            </a:r>
            <a:r>
              <a:rPr sz="1800" b="1" spc="58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spc="-5" dirty="0">
                <a:latin typeface="Calibri"/>
                <a:cs typeface="Calibri"/>
              </a:rPr>
              <a:t>соответствующие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поля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1.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Если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участник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приступал</a:t>
            </a:r>
            <a:r>
              <a:rPr sz="1800" dirty="0">
                <a:latin typeface="Calibri"/>
                <a:cs typeface="Calibri"/>
              </a:rPr>
              <a:t> 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выполнению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лабораторной работы, эксперт выставляет баллы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лабораторной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работы.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     </a:t>
            </a:r>
            <a:r>
              <a:rPr sz="1800" spc="-5" dirty="0">
                <a:latin typeface="Calibri"/>
                <a:cs typeface="Calibri"/>
              </a:rPr>
              <a:t>случае,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если     участник     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spc="3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приступал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выполнению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лабораторной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работы,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полях </a:t>
            </a:r>
            <a:r>
              <a:rPr sz="1800" spc="-5" dirty="0">
                <a:latin typeface="Calibri"/>
                <a:cs typeface="Calibri"/>
              </a:rPr>
              <a:t> критериев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должен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быть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вписан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символ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«Х».</a:t>
            </a:r>
            <a:endParaRPr sz="18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Проставленные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баллы/метки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эксперт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заверяет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подписью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специально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отведенном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этого </a:t>
            </a:r>
            <a:r>
              <a:rPr sz="1800" spc="-10" dirty="0">
                <a:latin typeface="Calibri"/>
                <a:cs typeface="Calibri"/>
              </a:rPr>
              <a:t> поле.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Подпись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должна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располагаться</a:t>
            </a:r>
            <a:r>
              <a:rPr sz="1800" spc="-5" dirty="0">
                <a:latin typeface="Calibri"/>
                <a:cs typeface="Calibri"/>
              </a:rPr>
              <a:t> строго </a:t>
            </a:r>
            <a:r>
              <a:rPr sz="1800" dirty="0">
                <a:latin typeface="Calibri"/>
                <a:cs typeface="Calibri"/>
              </a:rPr>
              <a:t> внутри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отведенного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неё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поля.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130" y="1215644"/>
            <a:ext cx="7045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1880870" algn="l"/>
                <a:tab pos="3255645" algn="l"/>
                <a:tab pos="4301490" algn="l"/>
                <a:tab pos="5231130" algn="l"/>
                <a:tab pos="5725160" algn="l"/>
                <a:tab pos="6095365" algn="l"/>
              </a:tabLst>
            </a:pPr>
            <a:r>
              <a:rPr sz="1800" dirty="0">
                <a:latin typeface="Calibri"/>
                <a:cs typeface="Calibri"/>
              </a:rPr>
              <a:t>При	</a:t>
            </a:r>
            <a:r>
              <a:rPr sz="1800" spc="-5" dirty="0">
                <a:latin typeface="Calibri"/>
                <a:cs typeface="Calibri"/>
              </a:rPr>
              <a:t>выполнении	участниками	экзамена	задания	24	по	</a:t>
            </a:r>
            <a:r>
              <a:rPr sz="1800" spc="-10" dirty="0">
                <a:latin typeface="Calibri"/>
                <a:cs typeface="Calibri"/>
              </a:rPr>
              <a:t>предмету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8706" y="1764538"/>
            <a:ext cx="58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ра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130" y="1489964"/>
            <a:ext cx="63176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2375" algn="l"/>
                <a:tab pos="2286635" algn="l"/>
                <a:tab pos="3526790" algn="l"/>
                <a:tab pos="4904740" algn="l"/>
              </a:tabLst>
            </a:pPr>
            <a:r>
              <a:rPr sz="1800" spc="-5" dirty="0">
                <a:latin typeface="Calibri"/>
                <a:cs typeface="Calibri"/>
              </a:rPr>
              <a:t>«Химия»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каждой </a:t>
            </a:r>
            <a:r>
              <a:rPr sz="1800" spc="-20" dirty="0">
                <a:latin typeface="Calibri"/>
                <a:cs typeface="Calibri"/>
              </a:rPr>
              <a:t>аудитории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присутствуют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два эксперта.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азан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ые	э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перты	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ени</a:t>
            </a: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т	вы</a:t>
            </a:r>
            <a:r>
              <a:rPr sz="1800" spc="1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лнение	лабор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ор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ых  </a:t>
            </a:r>
            <a:r>
              <a:rPr sz="1800" spc="-10" dirty="0">
                <a:latin typeface="Calibri"/>
                <a:cs typeface="Calibri"/>
              </a:rPr>
              <a:t>участников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2679" y="115316"/>
            <a:ext cx="7380604" cy="7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0" algn="r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Физика.</a:t>
            </a:r>
            <a:endParaRPr sz="2800" dirty="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-5" dirty="0"/>
              <a:t>Особенности</a:t>
            </a:r>
            <a:r>
              <a:rPr sz="1800" dirty="0"/>
              <a:t> </a:t>
            </a:r>
            <a:r>
              <a:rPr sz="1800" spc="-5" dirty="0"/>
              <a:t>индивидуального</a:t>
            </a:r>
            <a:r>
              <a:rPr sz="1800" dirty="0"/>
              <a:t> </a:t>
            </a:r>
            <a:r>
              <a:rPr sz="1800" spc="-10" dirty="0"/>
              <a:t>комплекта</a:t>
            </a:r>
            <a:endParaRPr sz="1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8170164" y="1190244"/>
            <a:ext cx="3799840" cy="5320665"/>
            <a:chOff x="8170164" y="1190244"/>
            <a:chExt cx="3799840" cy="53206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0164" y="1190244"/>
              <a:ext cx="3799331" cy="5320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5216" y="1225295"/>
              <a:ext cx="3674364" cy="51953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00644" y="1220724"/>
              <a:ext cx="3683635" cy="5204460"/>
            </a:xfrm>
            <a:custGeom>
              <a:avLst/>
              <a:gdLst/>
              <a:ahLst/>
              <a:cxnLst/>
              <a:rect l="l" t="t" r="r" b="b"/>
              <a:pathLst>
                <a:path w="3683634" h="5204460">
                  <a:moveTo>
                    <a:pt x="0" y="5204460"/>
                  </a:moveTo>
                  <a:lnTo>
                    <a:pt x="3683507" y="5204460"/>
                  </a:lnTo>
                  <a:lnTo>
                    <a:pt x="3683507" y="0"/>
                  </a:lnTo>
                  <a:lnTo>
                    <a:pt x="0" y="0"/>
                  </a:lnTo>
                  <a:lnTo>
                    <a:pt x="0" y="5204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0855" y="1620393"/>
            <a:ext cx="738060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2317115" algn="l"/>
                <a:tab pos="3984625" algn="l"/>
                <a:tab pos="5739130" algn="l"/>
              </a:tabLst>
            </a:pPr>
            <a:r>
              <a:rPr sz="2000" dirty="0">
                <a:latin typeface="Calibri"/>
                <a:cs typeface="Calibri"/>
              </a:rPr>
              <a:t>По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окончании</a:t>
            </a:r>
            <a:r>
              <a:rPr sz="2000" spc="86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экзамена</a:t>
            </a:r>
            <a:r>
              <a:rPr sz="2000" spc="8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организатор</a:t>
            </a:r>
            <a:r>
              <a:rPr sz="2000" spc="8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  </a:t>
            </a:r>
            <a:r>
              <a:rPr sz="2000" spc="-20" dirty="0">
                <a:latin typeface="Calibri"/>
                <a:cs typeface="Calibri"/>
              </a:rPr>
              <a:t>аудитории</a:t>
            </a:r>
            <a:r>
              <a:rPr sz="2000" spc="84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совместно </a:t>
            </a:r>
            <a:r>
              <a:rPr sz="2000" dirty="0">
                <a:latin typeface="Calibri"/>
                <a:cs typeface="Calibri"/>
              </a:rPr>
              <a:t> со </a:t>
            </a:r>
            <a:r>
              <a:rPr sz="2000" spc="-5" dirty="0">
                <a:latin typeface="Calibri"/>
                <a:cs typeface="Calibri"/>
              </a:rPr>
              <a:t>специалистом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инструктажу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лабораторным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работам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вносит 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дополнительный</a:t>
            </a:r>
            <a:r>
              <a:rPr sz="2000" spc="-10" dirty="0">
                <a:latin typeface="Calibri"/>
                <a:cs typeface="Calibri"/>
              </a:rPr>
              <a:t> бланк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ответов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физике</a:t>
            </a:r>
            <a:r>
              <a:rPr sz="2000" spc="-5" dirty="0">
                <a:latin typeface="Calibri"/>
                <a:cs typeface="Calibri"/>
              </a:rPr>
              <a:t> технические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хара</a:t>
            </a:r>
            <a:r>
              <a:rPr sz="2000" spc="-15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ис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и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б</a:t>
            </a:r>
            <a:r>
              <a:rPr sz="2000" spc="-15" dirty="0">
                <a:latin typeface="Calibri"/>
                <a:cs typeface="Calibri"/>
              </a:rPr>
              <a:t>ор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	</a:t>
            </a:r>
            <a:r>
              <a:rPr sz="2000" spc="-4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пл</a:t>
            </a:r>
            <a:r>
              <a:rPr sz="2000" spc="-10" dirty="0">
                <a:latin typeface="Calibri"/>
                <a:cs typeface="Calibri"/>
              </a:rPr>
              <a:t>ек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а	</a:t>
            </a:r>
            <a:r>
              <a:rPr sz="2000" spc="-5" dirty="0">
                <a:latin typeface="Calibri"/>
                <a:cs typeface="Calibri"/>
              </a:rPr>
              <a:t>лаб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рно</a:t>
            </a:r>
            <a:r>
              <a:rPr sz="2000" spc="-40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  </a:t>
            </a:r>
            <a:r>
              <a:rPr sz="2000" spc="-15" dirty="0">
                <a:latin typeface="Calibri"/>
                <a:cs typeface="Calibri"/>
              </a:rPr>
              <a:t>оборудования,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используемого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участником</a:t>
            </a:r>
            <a:r>
              <a:rPr sz="2000" dirty="0">
                <a:latin typeface="Calibri"/>
                <a:cs typeface="Calibri"/>
              </a:rPr>
              <a:t> ОГЭ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выполнения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лабораторной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Информация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вносится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присутствии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участника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ОГЭ,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после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сдачи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участником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ЭМ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организатору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аудитории.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Перечень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технических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характеристик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должен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подготовлен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накануне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дня</a:t>
            </a:r>
            <a:r>
              <a:rPr sz="2000" dirty="0">
                <a:latin typeface="Calibri"/>
                <a:cs typeface="Calibri"/>
              </a:rPr>
              <a:t> экзамена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специалистами,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которые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пункте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проведения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экзаменов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готовят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лабораторное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оборудование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0" y="173177"/>
            <a:ext cx="510997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Обратить</a:t>
            </a:r>
            <a:r>
              <a:rPr spc="-45" dirty="0"/>
              <a:t> </a:t>
            </a:r>
            <a:r>
              <a:rPr dirty="0"/>
              <a:t>внимание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637" y="1368297"/>
            <a:ext cx="962850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6682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При </a:t>
            </a:r>
            <a:r>
              <a:rPr sz="2000" b="1" spc="-5" dirty="0">
                <a:latin typeface="Calibri"/>
                <a:cs typeface="Calibri"/>
              </a:rPr>
              <a:t>передаче </a:t>
            </a:r>
            <a:r>
              <a:rPr sz="2000" b="1" spc="-10" dirty="0">
                <a:latin typeface="Calibri"/>
                <a:cs typeface="Calibri"/>
              </a:rPr>
              <a:t>бланков </a:t>
            </a:r>
            <a:r>
              <a:rPr sz="2000" b="1" spc="-5" dirty="0">
                <a:latin typeface="Calibri"/>
                <a:cs typeface="Calibri"/>
              </a:rPr>
              <a:t>от ответственных организаторов </a:t>
            </a:r>
            <a:r>
              <a:rPr sz="2000" b="1" spc="-15" dirty="0">
                <a:latin typeface="Calibri"/>
                <a:cs typeface="Calibri"/>
              </a:rPr>
              <a:t>руководителю </a:t>
            </a:r>
            <a:r>
              <a:rPr sz="2000" b="1" dirty="0">
                <a:latin typeface="Calibri"/>
                <a:cs typeface="Calibri"/>
              </a:rPr>
              <a:t>ППЭ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необходимо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обратить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внимание: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Пересчитать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количество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бланков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Заполнены </a:t>
            </a:r>
            <a:r>
              <a:rPr sz="2000" b="1" dirty="0">
                <a:latin typeface="Calibri"/>
                <a:cs typeface="Calibri"/>
              </a:rPr>
              <a:t>все регистрационные </a:t>
            </a:r>
            <a:r>
              <a:rPr sz="2000" b="1" spc="-10" dirty="0">
                <a:latin typeface="Calibri"/>
                <a:cs typeface="Calibri"/>
              </a:rPr>
              <a:t>поля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5" dirty="0">
                <a:latin typeface="Calibri"/>
                <a:cs typeface="Calibri"/>
              </a:rPr>
              <a:t>бланке </a:t>
            </a:r>
            <a:r>
              <a:rPr sz="2000" b="1" spc="-5" dirty="0">
                <a:latin typeface="Calibri"/>
                <a:cs typeface="Calibri"/>
              </a:rPr>
              <a:t>ответов </a:t>
            </a:r>
            <a:r>
              <a:rPr sz="2000" b="1" dirty="0">
                <a:latin typeface="Calibri"/>
                <a:cs typeface="Calibri"/>
              </a:rPr>
              <a:t>№ 1, </a:t>
            </a:r>
            <a:r>
              <a:rPr sz="2000" b="1" spc="-15" dirty="0">
                <a:latin typeface="Calibri"/>
                <a:cs typeface="Calibri"/>
              </a:rPr>
              <a:t>бланке </a:t>
            </a:r>
            <a:r>
              <a:rPr sz="2000" b="1" spc="-5" dirty="0">
                <a:latin typeface="Calibri"/>
                <a:cs typeface="Calibri"/>
              </a:rPr>
              <a:t>ответов </a:t>
            </a:r>
            <a:r>
              <a:rPr sz="2000" b="1" dirty="0">
                <a:latin typeface="Calibri"/>
                <a:cs typeface="Calibri"/>
              </a:rPr>
              <a:t>№ 2,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дополнительном </a:t>
            </a:r>
            <a:r>
              <a:rPr sz="2000" b="1" spc="-15" dirty="0">
                <a:latin typeface="Calibri"/>
                <a:cs typeface="Calibri"/>
              </a:rPr>
              <a:t>бланке </a:t>
            </a:r>
            <a:r>
              <a:rPr sz="2000" b="1" spc="-5" dirty="0">
                <a:latin typeface="Calibri"/>
                <a:cs typeface="Calibri"/>
              </a:rPr>
              <a:t>ответов </a:t>
            </a:r>
            <a:r>
              <a:rPr sz="2000" b="1" dirty="0">
                <a:latin typeface="Calibri"/>
                <a:cs typeface="Calibri"/>
              </a:rPr>
              <a:t>№ 2 (кроме </a:t>
            </a:r>
            <a:r>
              <a:rPr sz="2000" b="1" spc="-10" dirty="0">
                <a:latin typeface="Calibri"/>
                <a:cs typeface="Calibri"/>
              </a:rPr>
              <a:t>поля </a:t>
            </a:r>
            <a:r>
              <a:rPr sz="2000" b="1" spc="-5" dirty="0">
                <a:latin typeface="Calibri"/>
                <a:cs typeface="Calibri"/>
              </a:rPr>
              <a:t>«Резерв», </a:t>
            </a:r>
            <a:r>
              <a:rPr sz="2000" b="1" spc="-10" dirty="0">
                <a:latin typeface="Calibri"/>
                <a:cs typeface="Calibri"/>
              </a:rPr>
              <a:t>признаков удаления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досрочного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завершения,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если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ситуация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наступала)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637" y="3654933"/>
            <a:ext cx="96481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  <a:tab pos="1987550" algn="l"/>
                <a:tab pos="4112260" algn="l"/>
                <a:tab pos="4949190" algn="l"/>
                <a:tab pos="5890895" algn="l"/>
                <a:tab pos="6899909" algn="l"/>
                <a:tab pos="7332980" algn="l"/>
                <a:tab pos="769112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форм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ция	регис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рац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нны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х	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п</a:t>
            </a:r>
            <a:r>
              <a:rPr sz="2000" b="1" spc="-35" dirty="0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лей	</a:t>
            </a:r>
            <a:r>
              <a:rPr sz="2000" b="1" spc="-50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ла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нк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а	</a:t>
            </a:r>
            <a:r>
              <a:rPr sz="2000" b="1" spc="-25" dirty="0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	№	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,	</a:t>
            </a:r>
            <a:r>
              <a:rPr sz="2000" b="1" spc="-30" dirty="0">
                <a:solidFill>
                  <a:srgbClr val="0D0D0D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оп</a:t>
            </a:r>
            <a:r>
              <a:rPr sz="2000" b="1" spc="-35" dirty="0">
                <a:solidFill>
                  <a:srgbClr val="0D0D0D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л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ит</a:t>
            </a:r>
            <a:r>
              <a:rPr sz="2000" b="1" spc="-40" dirty="0">
                <a:solidFill>
                  <a:srgbClr val="0D0D0D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л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ь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637" y="3808428"/>
            <a:ext cx="9650730" cy="26168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95"/>
              </a:spcBef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бланка</a:t>
            </a:r>
            <a:r>
              <a:rPr sz="2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ответов</a:t>
            </a:r>
            <a:r>
              <a:rPr sz="20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№ 2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должна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соответствовать</a:t>
            </a:r>
            <a:r>
              <a:rPr sz="2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информации</a:t>
            </a:r>
            <a:r>
              <a:rPr sz="20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Бланке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ответов</a:t>
            </a:r>
            <a:r>
              <a:rPr sz="2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№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2000" b="1" spc="2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бланке</a:t>
            </a:r>
            <a:r>
              <a:rPr sz="2000" b="1" spc="2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ответов</a:t>
            </a:r>
            <a:r>
              <a:rPr sz="2000" b="1" spc="2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D0D0D"/>
                </a:solidFill>
                <a:latin typeface="Calibri"/>
                <a:cs typeface="Calibri"/>
              </a:rPr>
              <a:t>№</a:t>
            </a:r>
            <a:r>
              <a:rPr sz="2000" b="1" spc="2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  <a:r>
              <a:rPr sz="2000" b="1" spc="2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заполнено</a:t>
            </a:r>
            <a:r>
              <a:rPr sz="2000" b="1" spc="2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поле</a:t>
            </a:r>
            <a:r>
              <a:rPr sz="2000" b="1" spc="254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«Количество</a:t>
            </a:r>
            <a:r>
              <a:rPr sz="2000" b="1" spc="2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заполненных</a:t>
            </a:r>
            <a:r>
              <a:rPr sz="2000" b="1" spc="254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полей</a:t>
            </a:r>
            <a:r>
              <a:rPr sz="2000" b="1" spc="254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«Замена</a:t>
            </a:r>
            <a:endParaRPr sz="2000">
              <a:latin typeface="Calibri"/>
              <a:cs typeface="Calibri"/>
            </a:endParaRPr>
          </a:p>
          <a:p>
            <a:pPr marL="58419" algn="ctr">
              <a:lnSpc>
                <a:spcPct val="100000"/>
              </a:lnSpc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ошибочных</a:t>
            </a:r>
            <a:r>
              <a:rPr sz="20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ответов»»</a:t>
            </a:r>
            <a:r>
              <a:rPr sz="2000" b="1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 стоит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подпись</a:t>
            </a:r>
            <a:r>
              <a:rPr sz="2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ответственного</a:t>
            </a:r>
            <a:r>
              <a:rPr sz="20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организатора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 аудитории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Проконтролировать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наличие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отметок </a:t>
            </a:r>
            <a:r>
              <a:rPr sz="2000" b="1" spc="-30" dirty="0">
                <a:solidFill>
                  <a:srgbClr val="0D0D0D"/>
                </a:solidFill>
                <a:latin typeface="Calibri"/>
                <a:cs typeface="Calibri"/>
              </a:rPr>
              <a:t>«Удален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экзамена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связи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нарушением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порядка проведения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ОГЭ»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 </a:t>
            </a:r>
            <a:r>
              <a:rPr sz="2000" b="1" dirty="0">
                <a:latin typeface="Calibri"/>
                <a:cs typeface="Calibri"/>
              </a:rPr>
              <a:t>«Не </a:t>
            </a:r>
            <a:r>
              <a:rPr sz="2000" b="1" spc="-5" dirty="0">
                <a:latin typeface="Calibri"/>
                <a:cs typeface="Calibri"/>
              </a:rPr>
              <a:t>завершил экзамен </a:t>
            </a:r>
            <a:r>
              <a:rPr sz="2000" b="1" spc="-10" dirty="0">
                <a:latin typeface="Calibri"/>
                <a:cs typeface="Calibri"/>
              </a:rPr>
              <a:t>по </a:t>
            </a:r>
            <a:r>
              <a:rPr sz="2000" b="1" spc="-5" dirty="0">
                <a:latin typeface="Calibri"/>
                <a:cs typeface="Calibri"/>
              </a:rPr>
              <a:t>объективным причинам»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,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если участник ОГЭ </a:t>
            </a:r>
            <a:r>
              <a:rPr sz="2000" b="1" spc="-15" dirty="0">
                <a:solidFill>
                  <a:srgbClr val="0D0D0D"/>
                </a:solidFill>
                <a:latin typeface="Calibri"/>
                <a:cs typeface="Calibri"/>
              </a:rPr>
              <a:t>удален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экзамена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связи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нарушением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порядка 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проведения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 ОГЭ</a:t>
            </a:r>
            <a:r>
              <a:rPr sz="20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или</a:t>
            </a:r>
            <a:r>
              <a:rPr sz="20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закончил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экзамен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объективной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причине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3447" y="6427115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512" y="2143709"/>
            <a:ext cx="989647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Спасибо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dirty="0">
                <a:solidFill>
                  <a:srgbClr val="006FC0"/>
                </a:solidFill>
                <a:latin typeface="Impact"/>
                <a:cs typeface="Impact"/>
              </a:rPr>
              <a:t>за</a:t>
            </a:r>
            <a:r>
              <a:rPr sz="8000" b="0" spc="-20" dirty="0">
                <a:solidFill>
                  <a:srgbClr val="006FC0"/>
                </a:solidFill>
                <a:latin typeface="Impact"/>
                <a:cs typeface="Impact"/>
              </a:rPr>
              <a:t> </a:t>
            </a:r>
            <a:r>
              <a:rPr sz="8000" b="0" spc="-5" dirty="0">
                <a:solidFill>
                  <a:srgbClr val="006FC0"/>
                </a:solidFill>
                <a:latin typeface="Impact"/>
                <a:cs typeface="Impact"/>
              </a:rPr>
              <a:t>внимание!</a:t>
            </a:r>
            <a:endParaRPr sz="80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692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7184" y="966142"/>
            <a:ext cx="11320780" cy="55632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2200" b="1" spc="-5" dirty="0">
                <a:solidFill>
                  <a:srgbClr val="B8302E"/>
                </a:solidFill>
                <a:latin typeface="Calibri"/>
                <a:cs typeface="Calibri"/>
              </a:rPr>
              <a:t>Правило</a:t>
            </a:r>
            <a:r>
              <a:rPr sz="2200" b="1" spc="25" dirty="0">
                <a:solidFill>
                  <a:srgbClr val="B8302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B8302E"/>
                </a:solidFill>
                <a:latin typeface="Calibri"/>
                <a:cs typeface="Calibri"/>
              </a:rPr>
              <a:t>№1</a:t>
            </a:r>
            <a:r>
              <a:rPr sz="2200" spc="-5" dirty="0">
                <a:solidFill>
                  <a:srgbClr val="B8302E"/>
                </a:solidFill>
                <a:latin typeface="Calibri"/>
                <a:cs typeface="Calibri"/>
              </a:rPr>
              <a:t>.</a:t>
            </a:r>
            <a:r>
              <a:rPr sz="2200" spc="5" dirty="0">
                <a:solidFill>
                  <a:srgbClr val="B8302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Бланки</a:t>
            </a:r>
            <a:r>
              <a:rPr sz="22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заполняются</a:t>
            </a:r>
            <a:r>
              <a:rPr sz="22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33333"/>
                </a:solidFill>
                <a:latin typeface="Calibri"/>
                <a:cs typeface="Calibri"/>
              </a:rPr>
              <a:t>только</a:t>
            </a:r>
            <a:r>
              <a:rPr sz="2200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чёрной</a:t>
            </a:r>
            <a:r>
              <a:rPr sz="22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гелевой</a:t>
            </a:r>
            <a:r>
              <a:rPr sz="2200" spc="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или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капиллярной</a:t>
            </a:r>
            <a:r>
              <a:rPr sz="22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ручкой!</a:t>
            </a:r>
            <a:endParaRPr sz="2200" dirty="0">
              <a:latin typeface="Calibri"/>
              <a:cs typeface="Calibri"/>
            </a:endParaRPr>
          </a:p>
          <a:p>
            <a:pPr marL="588645" marR="5715" indent="-576580" algn="just">
              <a:lnSpc>
                <a:spcPct val="81300"/>
              </a:lnSpc>
              <a:spcBef>
                <a:spcPts val="1250"/>
              </a:spcBef>
            </a:pPr>
            <a:r>
              <a:rPr sz="2200" b="1" spc="-5" dirty="0">
                <a:solidFill>
                  <a:srgbClr val="B8302E"/>
                </a:solidFill>
                <a:latin typeface="Calibri"/>
                <a:cs typeface="Calibri"/>
              </a:rPr>
              <a:t>Правило №2. </a:t>
            </a:r>
            <a:r>
              <a:rPr sz="2200" spc="-10" dirty="0">
                <a:latin typeface="Calibri"/>
                <a:cs typeface="Calibri"/>
              </a:rPr>
              <a:t>Участник </a:t>
            </a:r>
            <a:r>
              <a:rPr sz="2200" spc="-20" dirty="0">
                <a:latin typeface="Calibri"/>
                <a:cs typeface="Calibri"/>
              </a:rPr>
              <a:t>должен </a:t>
            </a:r>
            <a:r>
              <a:rPr sz="2200" spc="-10" dirty="0">
                <a:latin typeface="Calibri"/>
                <a:cs typeface="Calibri"/>
              </a:rPr>
              <a:t>изображать </a:t>
            </a:r>
            <a:r>
              <a:rPr sz="2200" spc="-15" dirty="0">
                <a:latin typeface="Calibri"/>
                <a:cs typeface="Calibri"/>
              </a:rPr>
              <a:t>каждую </a:t>
            </a:r>
            <a:r>
              <a:rPr sz="2200" spc="-10" dirty="0">
                <a:latin typeface="Calibri"/>
                <a:cs typeface="Calibri"/>
              </a:rPr>
              <a:t>цифру </a:t>
            </a:r>
            <a:r>
              <a:rPr sz="2200" spc="-5" dirty="0">
                <a:latin typeface="Calibri"/>
                <a:cs typeface="Calibri"/>
              </a:rPr>
              <a:t>и букву во всех </a:t>
            </a:r>
            <a:r>
              <a:rPr sz="2200" spc="-10" dirty="0">
                <a:latin typeface="Calibri"/>
                <a:cs typeface="Calibri"/>
              </a:rPr>
              <a:t>заполняемых </a:t>
            </a:r>
            <a:r>
              <a:rPr sz="2200" spc="-15" dirty="0">
                <a:latin typeface="Calibri"/>
                <a:cs typeface="Calibri"/>
              </a:rPr>
              <a:t>полях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бланков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ответов,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тщательно</a:t>
            </a:r>
            <a:r>
              <a:rPr sz="2200" spc="-10" dirty="0">
                <a:latin typeface="Calibri"/>
                <a:cs typeface="Calibri"/>
              </a:rPr>
              <a:t> копируя</a:t>
            </a:r>
            <a:r>
              <a:rPr sz="2200" spc="-5" dirty="0">
                <a:latin typeface="Calibri"/>
                <a:cs typeface="Calibri"/>
              </a:rPr>
              <a:t> образец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ее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написания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строки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образцами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написания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символов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(Обратить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внимание,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что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с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года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изменилось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написание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цифры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пишется,</a:t>
            </a:r>
            <a:r>
              <a:rPr sz="18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как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 арабская-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588645" marR="5080" indent="-576580" algn="just">
              <a:lnSpc>
                <a:spcPct val="83400"/>
              </a:lnSpc>
              <a:spcBef>
                <a:spcPts val="1155"/>
              </a:spcBef>
            </a:pPr>
            <a:r>
              <a:rPr sz="2200" b="1" spc="-5" dirty="0">
                <a:solidFill>
                  <a:srgbClr val="B8302E"/>
                </a:solidFill>
                <a:latin typeface="Calibri"/>
                <a:cs typeface="Calibri"/>
              </a:rPr>
              <a:t>Правило</a:t>
            </a:r>
            <a:r>
              <a:rPr sz="2200" b="1" dirty="0">
                <a:solidFill>
                  <a:srgbClr val="B8302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B8302E"/>
                </a:solidFill>
                <a:latin typeface="Calibri"/>
                <a:cs typeface="Calibri"/>
              </a:rPr>
              <a:t>№3.</a:t>
            </a:r>
            <a:r>
              <a:rPr sz="2200" b="1" dirty="0">
                <a:solidFill>
                  <a:srgbClr val="B8302E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Каждое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 поле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в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бланках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 заполняйте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с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первой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клетки!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Каждый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символ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записывается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отдельную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ячейку.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Если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участник экзамена не имеет информации для 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заполнения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какого-то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конкретного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поля, 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он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должен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оставить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это</a:t>
            </a:r>
            <a:r>
              <a:rPr sz="2200" spc="4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поле</a:t>
            </a:r>
            <a:r>
              <a:rPr sz="2200" spc="4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пустым, не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делать </a:t>
            </a:r>
            <a:r>
              <a:rPr sz="2200" spc="-48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 нем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прочерков.</a:t>
            </a:r>
            <a:endParaRPr sz="2200" dirty="0">
              <a:latin typeface="Calibri"/>
              <a:cs typeface="Calibri"/>
            </a:endParaRP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Правило</a:t>
            </a:r>
            <a:r>
              <a:rPr sz="2200" b="1" spc="8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№4.</a:t>
            </a:r>
            <a:r>
              <a:rPr sz="2200" b="1" spc="8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Нельзя</a:t>
            </a:r>
            <a:r>
              <a:rPr sz="2200" spc="8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пользоваться</a:t>
            </a:r>
            <a:r>
              <a:rPr sz="2200" spc="8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замазкой</a:t>
            </a:r>
            <a:r>
              <a:rPr sz="2200" spc="8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200" spc="8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ластиками</a:t>
            </a:r>
            <a:r>
              <a:rPr sz="2200" spc="8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2200" spc="8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исправления</a:t>
            </a:r>
            <a:r>
              <a:rPr sz="2200" spc="8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внесенной</a:t>
            </a:r>
            <a:endParaRPr sz="2200" dirty="0">
              <a:latin typeface="Calibri"/>
              <a:cs typeface="Calibri"/>
            </a:endParaRPr>
          </a:p>
          <a:p>
            <a:pPr marL="588645" algn="just">
              <a:lnSpc>
                <a:spcPts val="2420"/>
              </a:lnSpc>
            </a:pP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бланки</a:t>
            </a:r>
            <a:r>
              <a:rPr sz="2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информации.</a:t>
            </a:r>
            <a:endParaRPr sz="2200" dirty="0">
              <a:latin typeface="Calibri"/>
              <a:cs typeface="Calibri"/>
            </a:endParaRPr>
          </a:p>
          <a:p>
            <a:pPr marL="588645" algn="just">
              <a:lnSpc>
                <a:spcPct val="100000"/>
              </a:lnSpc>
              <a:spcBef>
                <a:spcPts val="755"/>
              </a:spcBef>
            </a:pP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Исправить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неверный</a:t>
            </a:r>
            <a:r>
              <a:rPr sz="22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ответ</a:t>
            </a:r>
            <a:r>
              <a:rPr sz="22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333333"/>
                </a:solidFill>
                <a:latin typeface="Calibri"/>
                <a:cs typeface="Calibri"/>
              </a:rPr>
              <a:t>ТОЛЬКО</a:t>
            </a:r>
            <a:r>
              <a:rPr sz="2200" b="1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полях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замены</a:t>
            </a:r>
            <a:r>
              <a:rPr sz="22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ошибочных</a:t>
            </a:r>
            <a:r>
              <a:rPr sz="22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ответов.</a:t>
            </a:r>
            <a:endParaRPr sz="2200" dirty="0">
              <a:latin typeface="Calibri"/>
              <a:cs typeface="Calibri"/>
            </a:endParaRP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r>
              <a:rPr sz="2200" b="1" spc="-5" dirty="0">
                <a:solidFill>
                  <a:srgbClr val="B8302E"/>
                </a:solidFill>
                <a:latin typeface="Calibri"/>
                <a:cs typeface="Calibri"/>
              </a:rPr>
              <a:t>Правило №5.</a:t>
            </a:r>
            <a:r>
              <a:rPr sz="2200" b="1" spc="505" dirty="0">
                <a:solidFill>
                  <a:srgbClr val="B8302E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При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записи</a:t>
            </a:r>
            <a:r>
              <a:rPr sz="2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ответов</a:t>
            </a:r>
            <a:r>
              <a:rPr sz="2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необходимо</a:t>
            </a:r>
            <a:r>
              <a:rPr sz="22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строго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следовать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инструкциям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по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выполнению</a:t>
            </a:r>
            <a:endParaRPr sz="2200" dirty="0">
              <a:latin typeface="Calibri"/>
              <a:cs typeface="Calibri"/>
            </a:endParaRPr>
          </a:p>
          <a:p>
            <a:pPr marL="588645" algn="just">
              <a:lnSpc>
                <a:spcPts val="2420"/>
              </a:lnSpc>
            </a:pP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работы</a:t>
            </a:r>
            <a:r>
              <a:rPr sz="2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(к</a:t>
            </a:r>
            <a:r>
              <a:rPr sz="22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группе</a:t>
            </a:r>
            <a:r>
              <a:rPr sz="2200" spc="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заданий,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333333"/>
                </a:solidFill>
                <a:latin typeface="Calibri"/>
                <a:cs typeface="Calibri"/>
              </a:rPr>
              <a:t>отдельным</a:t>
            </a:r>
            <a:r>
              <a:rPr sz="2200" spc="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заданиям),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 указанным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2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КИМ.</a:t>
            </a:r>
            <a:endParaRPr sz="2200" dirty="0">
              <a:latin typeface="Calibri"/>
              <a:cs typeface="Calibri"/>
            </a:endParaRPr>
          </a:p>
          <a:p>
            <a:pPr marL="588645" marR="9525" indent="-576580" algn="just">
              <a:lnSpc>
                <a:spcPts val="2210"/>
              </a:lnSpc>
              <a:spcBef>
                <a:spcPts val="1185"/>
              </a:spcBef>
            </a:pPr>
            <a:r>
              <a:rPr sz="2200" b="1" spc="-5" dirty="0">
                <a:solidFill>
                  <a:srgbClr val="B8302E"/>
                </a:solidFill>
                <a:latin typeface="Calibri"/>
                <a:cs typeface="Calibri"/>
              </a:rPr>
              <a:t>Правило №6.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Категорически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запрещается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делать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полях бланков,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вне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полей бланков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какие-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либо</a:t>
            </a:r>
            <a:r>
              <a:rPr sz="22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записи</a:t>
            </a:r>
            <a:r>
              <a:rPr sz="2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пометки,</a:t>
            </a:r>
            <a:r>
              <a:rPr sz="22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2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относящиеся</a:t>
            </a:r>
            <a:r>
              <a:rPr sz="22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к</a:t>
            </a:r>
            <a:r>
              <a:rPr sz="22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содержанию</a:t>
            </a:r>
            <a:r>
              <a:rPr sz="22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полей</a:t>
            </a:r>
            <a:r>
              <a:rPr sz="22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бланков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67200" y="252222"/>
            <a:ext cx="7584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Общие</a:t>
            </a:r>
            <a:r>
              <a:rPr sz="2800" spc="20" dirty="0"/>
              <a:t> </a:t>
            </a:r>
            <a:r>
              <a:rPr sz="2800" spc="-5" dirty="0"/>
              <a:t>правила</a:t>
            </a:r>
            <a:r>
              <a:rPr sz="2800" spc="-40" dirty="0"/>
              <a:t> </a:t>
            </a:r>
            <a:r>
              <a:rPr sz="2800" spc="-5" dirty="0"/>
              <a:t>заполнения</a:t>
            </a:r>
            <a:r>
              <a:rPr sz="2800" spc="-25" dirty="0"/>
              <a:t> </a:t>
            </a:r>
            <a:r>
              <a:rPr sz="2800" spc="-5" dirty="0"/>
              <a:t>бланков</a:t>
            </a:r>
            <a:r>
              <a:rPr sz="2800" spc="-30" dirty="0"/>
              <a:t> </a:t>
            </a:r>
            <a:r>
              <a:rPr sz="2800" spc="-10" dirty="0"/>
              <a:t>ОГЭ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608" y="990598"/>
            <a:ext cx="4145280" cy="575614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16985" y="986789"/>
          <a:ext cx="4154170" cy="577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38100">
                      <a:solidFill>
                        <a:srgbClr val="006F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6FC0"/>
                      </a:solidFill>
                      <a:prstDash val="solid"/>
                    </a:lnL>
                    <a:lnR w="38100">
                      <a:solidFill>
                        <a:srgbClr val="006FC0"/>
                      </a:solidFill>
                      <a:prstDash val="solid"/>
                    </a:lnR>
                    <a:lnT w="38100">
                      <a:solidFill>
                        <a:srgbClr val="006FC0"/>
                      </a:solidFill>
                      <a:prstDash val="solid"/>
                    </a:lnT>
                    <a:lnB w="38100">
                      <a:solidFill>
                        <a:srgbClr val="006F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6FC0"/>
                      </a:solidFill>
                      <a:prstDash val="solid"/>
                    </a:lnT>
                    <a:lnB w="38100">
                      <a:solidFill>
                        <a:srgbClr val="006F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38100">
                      <a:solidFill>
                        <a:srgbClr val="006FC0"/>
                      </a:solidFill>
                      <a:prstDash val="solid"/>
                    </a:lnR>
                    <a:lnT w="38100">
                      <a:solidFill>
                        <a:srgbClr val="006FC0"/>
                      </a:solidFill>
                      <a:prstDash val="solid"/>
                    </a:lnT>
                    <a:lnB w="38100">
                      <a:solidFill>
                        <a:srgbClr val="006F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6FC0"/>
                      </a:solidFill>
                      <a:prstDash val="solid"/>
                    </a:lnT>
                    <a:lnB w="38100">
                      <a:solidFill>
                        <a:srgbClr val="006F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38100">
                      <a:solidFill>
                        <a:srgbClr val="006FC0"/>
                      </a:solidFill>
                      <a:prstDash val="solid"/>
                    </a:lnR>
                    <a:lnT w="38100">
                      <a:solidFill>
                        <a:srgbClr val="006FC0"/>
                      </a:solidFill>
                      <a:prstDash val="solid"/>
                    </a:lnT>
                    <a:lnB w="38100">
                      <a:solidFill>
                        <a:srgbClr val="006F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38100">
                      <a:solidFill>
                        <a:srgbClr val="006FC0"/>
                      </a:solidFill>
                      <a:prstDash val="solid"/>
                    </a:lnR>
                    <a:lnT w="38100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270875" y="2058161"/>
            <a:ext cx="2318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регистрационная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часть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Бланка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222" y="1923034"/>
            <a:ext cx="2326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образец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написания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цифр,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букв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символов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1500" y="5373623"/>
            <a:ext cx="3359150" cy="12014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 marR="13144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поле </a:t>
            </a:r>
            <a:r>
              <a:rPr sz="1800" b="1" spc="-5" dirty="0">
                <a:latin typeface="Calibri"/>
                <a:cs typeface="Calibri"/>
              </a:rPr>
              <a:t>для </a:t>
            </a:r>
            <a:r>
              <a:rPr sz="1800" b="1" dirty="0">
                <a:latin typeface="Calibri"/>
                <a:cs typeface="Calibri"/>
              </a:rPr>
              <a:t>записи </a:t>
            </a:r>
            <a:r>
              <a:rPr sz="1800" b="1" spc="-5" dirty="0">
                <a:latin typeface="Calibri"/>
                <a:cs typeface="Calibri"/>
              </a:rPr>
              <a:t>исправленных </a:t>
            </a:r>
            <a:r>
              <a:rPr sz="1800" b="1" spc="-4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ответов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задания </a:t>
            </a:r>
            <a:r>
              <a:rPr sz="1800" dirty="0">
                <a:latin typeface="Calibri"/>
                <a:cs typeface="Calibri"/>
              </a:rPr>
              <a:t>с кратким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взамен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ошибочно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записанных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0875" y="3887216"/>
            <a:ext cx="24695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поле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записи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ответов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задания </a:t>
            </a:r>
            <a:r>
              <a:rPr sz="1800" dirty="0">
                <a:latin typeface="Calibri"/>
                <a:cs typeface="Calibri"/>
              </a:rPr>
              <a:t>с кратким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ответом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7001" y="75133"/>
            <a:ext cx="551040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Бланк</a:t>
            </a:r>
            <a:r>
              <a:rPr spc="-35" dirty="0"/>
              <a:t> </a:t>
            </a:r>
            <a:r>
              <a:rPr spc="-5" dirty="0"/>
              <a:t>ответов </a:t>
            </a:r>
            <a:r>
              <a:rPr spc="5" dirty="0"/>
              <a:t>№</a:t>
            </a:r>
            <a:r>
              <a:rPr spc="-35" dirty="0"/>
              <a:t> </a:t>
            </a:r>
            <a:r>
              <a:rPr dirty="0"/>
              <a:t>1</a:t>
            </a:r>
          </a:p>
        </p:txBody>
      </p:sp>
      <p:sp>
        <p:nvSpPr>
          <p:cNvPr id="10" name="object 10"/>
          <p:cNvSpPr/>
          <p:nvPr/>
        </p:nvSpPr>
        <p:spPr>
          <a:xfrm>
            <a:off x="7613142" y="5928359"/>
            <a:ext cx="578485" cy="96520"/>
          </a:xfrm>
          <a:custGeom>
            <a:avLst/>
            <a:gdLst/>
            <a:ahLst/>
            <a:cxnLst/>
            <a:rect l="l" t="t" r="r" b="b"/>
            <a:pathLst>
              <a:path w="578484" h="96520">
                <a:moveTo>
                  <a:pt x="96011" y="0"/>
                </a:moveTo>
                <a:lnTo>
                  <a:pt x="0" y="48005"/>
                </a:lnTo>
                <a:lnTo>
                  <a:pt x="96011" y="96011"/>
                </a:lnTo>
                <a:lnTo>
                  <a:pt x="96011" y="64007"/>
                </a:lnTo>
                <a:lnTo>
                  <a:pt x="80009" y="64007"/>
                </a:lnTo>
                <a:lnTo>
                  <a:pt x="80009" y="32003"/>
                </a:lnTo>
                <a:lnTo>
                  <a:pt x="96011" y="32003"/>
                </a:lnTo>
                <a:lnTo>
                  <a:pt x="96011" y="0"/>
                </a:lnTo>
                <a:close/>
              </a:path>
              <a:path w="578484" h="96520">
                <a:moveTo>
                  <a:pt x="96011" y="32003"/>
                </a:moveTo>
                <a:lnTo>
                  <a:pt x="80009" y="32003"/>
                </a:lnTo>
                <a:lnTo>
                  <a:pt x="80009" y="64007"/>
                </a:lnTo>
                <a:lnTo>
                  <a:pt x="96011" y="64007"/>
                </a:lnTo>
                <a:lnTo>
                  <a:pt x="96011" y="32003"/>
                </a:lnTo>
                <a:close/>
              </a:path>
              <a:path w="578484" h="96520">
                <a:moveTo>
                  <a:pt x="577976" y="32003"/>
                </a:moveTo>
                <a:lnTo>
                  <a:pt x="96011" y="32003"/>
                </a:lnTo>
                <a:lnTo>
                  <a:pt x="96011" y="64007"/>
                </a:lnTo>
                <a:lnTo>
                  <a:pt x="577976" y="64007"/>
                </a:lnTo>
                <a:lnTo>
                  <a:pt x="577976" y="3200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3142" y="2562605"/>
            <a:ext cx="542925" cy="470534"/>
          </a:xfrm>
          <a:custGeom>
            <a:avLst/>
            <a:gdLst/>
            <a:ahLst/>
            <a:cxnLst/>
            <a:rect l="l" t="t" r="r" b="b"/>
            <a:pathLst>
              <a:path w="542925" h="470535">
                <a:moveTo>
                  <a:pt x="41528" y="371221"/>
                </a:moveTo>
                <a:lnTo>
                  <a:pt x="0" y="470154"/>
                </a:lnTo>
                <a:lnTo>
                  <a:pt x="104139" y="443992"/>
                </a:lnTo>
                <a:lnTo>
                  <a:pt x="92229" y="430149"/>
                </a:lnTo>
                <a:lnTo>
                  <a:pt x="71119" y="430149"/>
                </a:lnTo>
                <a:lnTo>
                  <a:pt x="50164" y="405892"/>
                </a:lnTo>
                <a:lnTo>
                  <a:pt x="62344" y="395414"/>
                </a:lnTo>
                <a:lnTo>
                  <a:pt x="41528" y="371221"/>
                </a:lnTo>
                <a:close/>
              </a:path>
              <a:path w="542925" h="470535">
                <a:moveTo>
                  <a:pt x="62344" y="395414"/>
                </a:moveTo>
                <a:lnTo>
                  <a:pt x="50164" y="405892"/>
                </a:lnTo>
                <a:lnTo>
                  <a:pt x="71119" y="430149"/>
                </a:lnTo>
                <a:lnTo>
                  <a:pt x="83250" y="419713"/>
                </a:lnTo>
                <a:lnTo>
                  <a:pt x="62344" y="395414"/>
                </a:lnTo>
                <a:close/>
              </a:path>
              <a:path w="542925" h="470535">
                <a:moveTo>
                  <a:pt x="83250" y="419713"/>
                </a:moveTo>
                <a:lnTo>
                  <a:pt x="71119" y="430149"/>
                </a:lnTo>
                <a:lnTo>
                  <a:pt x="92229" y="430149"/>
                </a:lnTo>
                <a:lnTo>
                  <a:pt x="83250" y="419713"/>
                </a:lnTo>
                <a:close/>
              </a:path>
              <a:path w="542925" h="470535">
                <a:moveTo>
                  <a:pt x="521969" y="0"/>
                </a:moveTo>
                <a:lnTo>
                  <a:pt x="62344" y="395414"/>
                </a:lnTo>
                <a:lnTo>
                  <a:pt x="83250" y="419713"/>
                </a:lnTo>
                <a:lnTo>
                  <a:pt x="542798" y="24384"/>
                </a:lnTo>
                <a:lnTo>
                  <a:pt x="5219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3142" y="4399788"/>
            <a:ext cx="539750" cy="96520"/>
          </a:xfrm>
          <a:custGeom>
            <a:avLst/>
            <a:gdLst/>
            <a:ahLst/>
            <a:cxnLst/>
            <a:rect l="l" t="t" r="r" b="b"/>
            <a:pathLst>
              <a:path w="539750" h="96520">
                <a:moveTo>
                  <a:pt x="96011" y="0"/>
                </a:moveTo>
                <a:lnTo>
                  <a:pt x="0" y="48006"/>
                </a:lnTo>
                <a:lnTo>
                  <a:pt x="96011" y="96012"/>
                </a:lnTo>
                <a:lnTo>
                  <a:pt x="96011" y="64007"/>
                </a:lnTo>
                <a:lnTo>
                  <a:pt x="80009" y="64007"/>
                </a:lnTo>
                <a:lnTo>
                  <a:pt x="80009" y="32004"/>
                </a:lnTo>
                <a:lnTo>
                  <a:pt x="96011" y="32004"/>
                </a:lnTo>
                <a:lnTo>
                  <a:pt x="96011" y="0"/>
                </a:lnTo>
                <a:close/>
              </a:path>
              <a:path w="539750" h="96520">
                <a:moveTo>
                  <a:pt x="96011" y="32004"/>
                </a:moveTo>
                <a:lnTo>
                  <a:pt x="80009" y="32004"/>
                </a:lnTo>
                <a:lnTo>
                  <a:pt x="80009" y="64007"/>
                </a:lnTo>
                <a:lnTo>
                  <a:pt x="96011" y="64007"/>
                </a:lnTo>
                <a:lnTo>
                  <a:pt x="96011" y="32004"/>
                </a:lnTo>
                <a:close/>
              </a:path>
              <a:path w="539750" h="96520">
                <a:moveTo>
                  <a:pt x="539496" y="32004"/>
                </a:moveTo>
                <a:lnTo>
                  <a:pt x="96011" y="32004"/>
                </a:lnTo>
                <a:lnTo>
                  <a:pt x="96011" y="64007"/>
                </a:lnTo>
                <a:lnTo>
                  <a:pt x="539496" y="64007"/>
                </a:lnTo>
                <a:lnTo>
                  <a:pt x="539496" y="320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3142" y="1767077"/>
            <a:ext cx="544830" cy="675640"/>
          </a:xfrm>
          <a:custGeom>
            <a:avLst/>
            <a:gdLst/>
            <a:ahLst/>
            <a:cxnLst/>
            <a:rect l="l" t="t" r="r" b="b"/>
            <a:pathLst>
              <a:path w="544829" h="675639">
                <a:moveTo>
                  <a:pt x="72458" y="64918"/>
                </a:moveTo>
                <a:lnTo>
                  <a:pt x="47417" y="84950"/>
                </a:lnTo>
                <a:lnTo>
                  <a:pt x="519937" y="675259"/>
                </a:lnTo>
                <a:lnTo>
                  <a:pt x="544829" y="655320"/>
                </a:lnTo>
                <a:lnTo>
                  <a:pt x="72458" y="64918"/>
                </a:lnTo>
                <a:close/>
              </a:path>
              <a:path w="544829" h="675639">
                <a:moveTo>
                  <a:pt x="0" y="0"/>
                </a:moveTo>
                <a:lnTo>
                  <a:pt x="22478" y="104901"/>
                </a:lnTo>
                <a:lnTo>
                  <a:pt x="47417" y="84950"/>
                </a:lnTo>
                <a:lnTo>
                  <a:pt x="37464" y="72517"/>
                </a:lnTo>
                <a:lnTo>
                  <a:pt x="62483" y="52450"/>
                </a:lnTo>
                <a:lnTo>
                  <a:pt x="88042" y="52450"/>
                </a:lnTo>
                <a:lnTo>
                  <a:pt x="97408" y="44958"/>
                </a:lnTo>
                <a:lnTo>
                  <a:pt x="0" y="0"/>
                </a:lnTo>
                <a:close/>
              </a:path>
              <a:path w="544829" h="675639">
                <a:moveTo>
                  <a:pt x="62483" y="52450"/>
                </a:moveTo>
                <a:lnTo>
                  <a:pt x="37464" y="72517"/>
                </a:lnTo>
                <a:lnTo>
                  <a:pt x="47417" y="84950"/>
                </a:lnTo>
                <a:lnTo>
                  <a:pt x="72458" y="64918"/>
                </a:lnTo>
                <a:lnTo>
                  <a:pt x="62483" y="52450"/>
                </a:lnTo>
                <a:close/>
              </a:path>
              <a:path w="544829" h="675639">
                <a:moveTo>
                  <a:pt x="88042" y="52450"/>
                </a:moveTo>
                <a:lnTo>
                  <a:pt x="62483" y="52450"/>
                </a:lnTo>
                <a:lnTo>
                  <a:pt x="72458" y="64918"/>
                </a:lnTo>
                <a:lnTo>
                  <a:pt x="88042" y="524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61584" y="541477"/>
            <a:ext cx="6921500" cy="132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AB303B"/>
                </a:solidFill>
                <a:latin typeface="Calibri Light"/>
                <a:cs typeface="Calibri Light"/>
              </a:rPr>
              <a:t>предназначен</a:t>
            </a:r>
            <a:r>
              <a:rPr sz="2000" spc="-35" dirty="0">
                <a:solidFill>
                  <a:srgbClr val="AB303B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AB303B"/>
                </a:solidFill>
                <a:latin typeface="Calibri Light"/>
                <a:cs typeface="Calibri Light"/>
              </a:rPr>
              <a:t>для</a:t>
            </a:r>
            <a:r>
              <a:rPr sz="2000" spc="-10" dirty="0">
                <a:solidFill>
                  <a:srgbClr val="AB303B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AB303B"/>
                </a:solidFill>
                <a:latin typeface="Calibri Light"/>
                <a:cs typeface="Calibri Light"/>
              </a:rPr>
              <a:t>записи</a:t>
            </a:r>
            <a:r>
              <a:rPr sz="2000" spc="-25" dirty="0">
                <a:solidFill>
                  <a:srgbClr val="AB303B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B303B"/>
                </a:solidFill>
                <a:latin typeface="Calibri Light"/>
                <a:cs typeface="Calibri Light"/>
              </a:rPr>
              <a:t>ответов</a:t>
            </a:r>
            <a:r>
              <a:rPr sz="2000" spc="-40" dirty="0">
                <a:solidFill>
                  <a:srgbClr val="AB303B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B303B"/>
                </a:solidFill>
                <a:latin typeface="Calibri Light"/>
                <a:cs typeface="Calibri Light"/>
              </a:rPr>
              <a:t>на </a:t>
            </a:r>
            <a:r>
              <a:rPr sz="2000" spc="-5" dirty="0">
                <a:solidFill>
                  <a:srgbClr val="AB303B"/>
                </a:solidFill>
                <a:latin typeface="Calibri Light"/>
                <a:cs typeface="Calibri Light"/>
              </a:rPr>
              <a:t>задания</a:t>
            </a:r>
            <a:r>
              <a:rPr sz="2000" spc="-35" dirty="0">
                <a:solidFill>
                  <a:srgbClr val="AB303B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B303B"/>
                </a:solidFill>
                <a:latin typeface="Calibri Light"/>
                <a:cs typeface="Calibri Light"/>
              </a:rPr>
              <a:t>с</a:t>
            </a:r>
            <a:r>
              <a:rPr sz="2000" spc="5" dirty="0">
                <a:solidFill>
                  <a:srgbClr val="AB303B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B303B"/>
                </a:solidFill>
                <a:latin typeface="Calibri Light"/>
                <a:cs typeface="Calibri Light"/>
              </a:rPr>
              <a:t>кратким</a:t>
            </a:r>
            <a:r>
              <a:rPr sz="2000" spc="-40" dirty="0">
                <a:solidFill>
                  <a:srgbClr val="AB303B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AB303B"/>
                </a:solidFill>
                <a:latin typeface="Calibri Light"/>
                <a:cs typeface="Calibri Light"/>
              </a:rPr>
              <a:t>ответом</a:t>
            </a:r>
            <a:endParaRPr sz="2000">
              <a:latin typeface="Calibri Light"/>
              <a:cs typeface="Calibri Light"/>
            </a:endParaRPr>
          </a:p>
          <a:p>
            <a:pPr marL="3221990" marR="161925">
              <a:lnSpc>
                <a:spcPct val="100000"/>
              </a:lnSpc>
              <a:spcBef>
                <a:spcPts val="1345"/>
              </a:spcBef>
            </a:pPr>
            <a:r>
              <a:rPr sz="1800" b="1" spc="-5" dirty="0">
                <a:latin typeface="Calibri"/>
                <a:cs typeface="Calibri"/>
              </a:rPr>
              <a:t>Специальные</a:t>
            </a:r>
            <a:r>
              <a:rPr sz="1800" b="1" spc="-10" dirty="0">
                <a:latin typeface="Calibri"/>
                <a:cs typeface="Calibri"/>
              </a:rPr>
              <a:t> поля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(указывается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форма </a:t>
            </a:r>
            <a:r>
              <a:rPr sz="1800" spc="-5" dirty="0">
                <a:latin typeface="Calibri"/>
                <a:cs typeface="Calibri"/>
              </a:rPr>
              <a:t>проведения, </a:t>
            </a:r>
            <a:r>
              <a:rPr sz="1800" spc="-25" dirty="0">
                <a:latin typeface="Calibri"/>
                <a:cs typeface="Calibri"/>
              </a:rPr>
              <a:t>год </a:t>
            </a:r>
            <a:r>
              <a:rPr sz="1800" spc="-5" dirty="0">
                <a:latin typeface="Calibri"/>
                <a:cs typeface="Calibri"/>
              </a:rPr>
              <a:t>проведения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название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бланка)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3142" y="1176527"/>
            <a:ext cx="539750" cy="96520"/>
          </a:xfrm>
          <a:custGeom>
            <a:avLst/>
            <a:gdLst/>
            <a:ahLst/>
            <a:cxnLst/>
            <a:rect l="l" t="t" r="r" b="b"/>
            <a:pathLst>
              <a:path w="539750" h="96519">
                <a:moveTo>
                  <a:pt x="96011" y="0"/>
                </a:moveTo>
                <a:lnTo>
                  <a:pt x="0" y="48006"/>
                </a:lnTo>
                <a:lnTo>
                  <a:pt x="96011" y="96012"/>
                </a:lnTo>
                <a:lnTo>
                  <a:pt x="96011" y="64008"/>
                </a:lnTo>
                <a:lnTo>
                  <a:pt x="80009" y="64008"/>
                </a:lnTo>
                <a:lnTo>
                  <a:pt x="80009" y="32004"/>
                </a:lnTo>
                <a:lnTo>
                  <a:pt x="96011" y="32004"/>
                </a:lnTo>
                <a:lnTo>
                  <a:pt x="96011" y="0"/>
                </a:lnTo>
                <a:close/>
              </a:path>
              <a:path w="539750" h="96519">
                <a:moveTo>
                  <a:pt x="96011" y="32004"/>
                </a:moveTo>
                <a:lnTo>
                  <a:pt x="80009" y="32004"/>
                </a:lnTo>
                <a:lnTo>
                  <a:pt x="80009" y="64008"/>
                </a:lnTo>
                <a:lnTo>
                  <a:pt x="96011" y="64008"/>
                </a:lnTo>
                <a:lnTo>
                  <a:pt x="96011" y="32004"/>
                </a:lnTo>
                <a:close/>
              </a:path>
              <a:path w="539750" h="96519">
                <a:moveTo>
                  <a:pt x="539496" y="32004"/>
                </a:moveTo>
                <a:lnTo>
                  <a:pt x="96011" y="32004"/>
                </a:lnTo>
                <a:lnTo>
                  <a:pt x="96011" y="64008"/>
                </a:lnTo>
                <a:lnTo>
                  <a:pt x="539496" y="64008"/>
                </a:lnTo>
                <a:lnTo>
                  <a:pt x="539496" y="320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761" y="6591300"/>
            <a:ext cx="555625" cy="96520"/>
          </a:xfrm>
          <a:custGeom>
            <a:avLst/>
            <a:gdLst/>
            <a:ahLst/>
            <a:cxnLst/>
            <a:rect l="l" t="t" r="r" b="b"/>
            <a:pathLst>
              <a:path w="555625" h="96520">
                <a:moveTo>
                  <a:pt x="459486" y="0"/>
                </a:moveTo>
                <a:lnTo>
                  <a:pt x="459486" y="96012"/>
                </a:lnTo>
                <a:lnTo>
                  <a:pt x="523494" y="64007"/>
                </a:lnTo>
                <a:lnTo>
                  <a:pt x="475488" y="64007"/>
                </a:lnTo>
                <a:lnTo>
                  <a:pt x="475488" y="32003"/>
                </a:lnTo>
                <a:lnTo>
                  <a:pt x="523494" y="32003"/>
                </a:lnTo>
                <a:lnTo>
                  <a:pt x="459486" y="0"/>
                </a:lnTo>
                <a:close/>
              </a:path>
              <a:path w="555625" h="96520">
                <a:moveTo>
                  <a:pt x="459486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459486" y="64007"/>
                </a:lnTo>
                <a:lnTo>
                  <a:pt x="459486" y="32003"/>
                </a:lnTo>
                <a:close/>
              </a:path>
              <a:path w="555625" h="96520">
                <a:moveTo>
                  <a:pt x="523494" y="32003"/>
                </a:moveTo>
                <a:lnTo>
                  <a:pt x="475488" y="32003"/>
                </a:lnTo>
                <a:lnTo>
                  <a:pt x="475488" y="64007"/>
                </a:lnTo>
                <a:lnTo>
                  <a:pt x="523494" y="64007"/>
                </a:lnTo>
                <a:lnTo>
                  <a:pt x="555498" y="48006"/>
                </a:lnTo>
                <a:lnTo>
                  <a:pt x="523494" y="3200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6522" y="6029655"/>
            <a:ext cx="2979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Служебное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поле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(заполняется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организаторами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аудитории)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56154" y="2177795"/>
            <a:ext cx="555625" cy="96520"/>
          </a:xfrm>
          <a:custGeom>
            <a:avLst/>
            <a:gdLst/>
            <a:ahLst/>
            <a:cxnLst/>
            <a:rect l="l" t="t" r="r" b="b"/>
            <a:pathLst>
              <a:path w="555625" h="96519">
                <a:moveTo>
                  <a:pt x="459485" y="0"/>
                </a:moveTo>
                <a:lnTo>
                  <a:pt x="459485" y="96012"/>
                </a:lnTo>
                <a:lnTo>
                  <a:pt x="523494" y="64007"/>
                </a:lnTo>
                <a:lnTo>
                  <a:pt x="475488" y="64007"/>
                </a:lnTo>
                <a:lnTo>
                  <a:pt x="475488" y="32003"/>
                </a:lnTo>
                <a:lnTo>
                  <a:pt x="523494" y="32003"/>
                </a:lnTo>
                <a:lnTo>
                  <a:pt x="459485" y="0"/>
                </a:lnTo>
                <a:close/>
              </a:path>
              <a:path w="555625" h="96519">
                <a:moveTo>
                  <a:pt x="459485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459485" y="64007"/>
                </a:lnTo>
                <a:lnTo>
                  <a:pt x="459485" y="32003"/>
                </a:lnTo>
                <a:close/>
              </a:path>
              <a:path w="555625" h="96519">
                <a:moveTo>
                  <a:pt x="523494" y="32003"/>
                </a:moveTo>
                <a:lnTo>
                  <a:pt x="475488" y="32003"/>
                </a:lnTo>
                <a:lnTo>
                  <a:pt x="475488" y="64007"/>
                </a:lnTo>
                <a:lnTo>
                  <a:pt x="523494" y="64007"/>
                </a:lnTo>
                <a:lnTo>
                  <a:pt x="555497" y="48005"/>
                </a:lnTo>
                <a:lnTo>
                  <a:pt x="523494" y="3200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692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94254" y="179654"/>
            <a:ext cx="931684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Регистрационная</a:t>
            </a:r>
            <a:r>
              <a:rPr spc="-45" dirty="0"/>
              <a:t> </a:t>
            </a:r>
            <a:r>
              <a:rPr spc="-5" dirty="0"/>
              <a:t>часть</a:t>
            </a:r>
            <a:r>
              <a:rPr dirty="0"/>
              <a:t> </a:t>
            </a:r>
            <a:r>
              <a:rPr spc="-5" dirty="0"/>
              <a:t>бланка</a:t>
            </a:r>
            <a:r>
              <a:rPr dirty="0"/>
              <a:t> </a:t>
            </a:r>
            <a:r>
              <a:rPr spc="-5" dirty="0"/>
              <a:t>ответов</a:t>
            </a:r>
            <a:r>
              <a:rPr spc="15" dirty="0"/>
              <a:t> </a:t>
            </a:r>
            <a:r>
              <a:rPr spc="5" dirty="0"/>
              <a:t>№</a:t>
            </a:r>
            <a:r>
              <a:rPr spc="-10" dirty="0"/>
              <a:t> </a:t>
            </a:r>
            <a:r>
              <a:rPr dirty="0"/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97783" y="1059560"/>
            <a:ext cx="5998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Поля,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заполняемые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типографским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способом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45021" y="1521586"/>
            <a:ext cx="5951220" cy="4911090"/>
            <a:chOff x="6145021" y="1521586"/>
            <a:chExt cx="5951220" cy="4911090"/>
          </a:xfrm>
        </p:grpSpPr>
        <p:sp>
          <p:nvSpPr>
            <p:cNvPr id="9" name="object 9"/>
            <p:cNvSpPr/>
            <p:nvPr/>
          </p:nvSpPr>
          <p:spPr>
            <a:xfrm>
              <a:off x="6151371" y="1527936"/>
              <a:ext cx="1029969" cy="4898390"/>
            </a:xfrm>
            <a:custGeom>
              <a:avLst/>
              <a:gdLst/>
              <a:ahLst/>
              <a:cxnLst/>
              <a:rect l="l" t="t" r="r" b="b"/>
              <a:pathLst>
                <a:path w="1029970" h="4898390">
                  <a:moveTo>
                    <a:pt x="15366" y="0"/>
                  </a:moveTo>
                  <a:lnTo>
                    <a:pt x="49459" y="34566"/>
                  </a:lnTo>
                  <a:lnTo>
                    <a:pt x="82968" y="69489"/>
                  </a:lnTo>
                  <a:lnTo>
                    <a:pt x="115895" y="104762"/>
                  </a:lnTo>
                  <a:lnTo>
                    <a:pt x="148239" y="140378"/>
                  </a:lnTo>
                  <a:lnTo>
                    <a:pt x="180000" y="176332"/>
                  </a:lnTo>
                  <a:lnTo>
                    <a:pt x="211178" y="212617"/>
                  </a:lnTo>
                  <a:lnTo>
                    <a:pt x="241774" y="249227"/>
                  </a:lnTo>
                  <a:lnTo>
                    <a:pt x="271787" y="286157"/>
                  </a:lnTo>
                  <a:lnTo>
                    <a:pt x="301217" y="323399"/>
                  </a:lnTo>
                  <a:lnTo>
                    <a:pt x="330064" y="360949"/>
                  </a:lnTo>
                  <a:lnTo>
                    <a:pt x="358329" y="398799"/>
                  </a:lnTo>
                  <a:lnTo>
                    <a:pt x="386010" y="436943"/>
                  </a:lnTo>
                  <a:lnTo>
                    <a:pt x="413109" y="475376"/>
                  </a:lnTo>
                  <a:lnTo>
                    <a:pt x="439626" y="514091"/>
                  </a:lnTo>
                  <a:lnTo>
                    <a:pt x="465559" y="553083"/>
                  </a:lnTo>
                  <a:lnTo>
                    <a:pt x="490910" y="592344"/>
                  </a:lnTo>
                  <a:lnTo>
                    <a:pt x="515678" y="631870"/>
                  </a:lnTo>
                  <a:lnTo>
                    <a:pt x="539863" y="671653"/>
                  </a:lnTo>
                  <a:lnTo>
                    <a:pt x="563465" y="711687"/>
                  </a:lnTo>
                  <a:lnTo>
                    <a:pt x="586485" y="751967"/>
                  </a:lnTo>
                  <a:lnTo>
                    <a:pt x="608921" y="792487"/>
                  </a:lnTo>
                  <a:lnTo>
                    <a:pt x="630775" y="833239"/>
                  </a:lnTo>
                  <a:lnTo>
                    <a:pt x="652047" y="874219"/>
                  </a:lnTo>
                  <a:lnTo>
                    <a:pt x="672735" y="915420"/>
                  </a:lnTo>
                  <a:lnTo>
                    <a:pt x="692841" y="956835"/>
                  </a:lnTo>
                  <a:lnTo>
                    <a:pt x="712364" y="998459"/>
                  </a:lnTo>
                  <a:lnTo>
                    <a:pt x="731304" y="1040286"/>
                  </a:lnTo>
                  <a:lnTo>
                    <a:pt x="749661" y="1082309"/>
                  </a:lnTo>
                  <a:lnTo>
                    <a:pt x="767436" y="1124522"/>
                  </a:lnTo>
                  <a:lnTo>
                    <a:pt x="784627" y="1166919"/>
                  </a:lnTo>
                  <a:lnTo>
                    <a:pt x="801237" y="1209494"/>
                  </a:lnTo>
                  <a:lnTo>
                    <a:pt x="817263" y="1252241"/>
                  </a:lnTo>
                  <a:lnTo>
                    <a:pt x="832706" y="1295154"/>
                  </a:lnTo>
                  <a:lnTo>
                    <a:pt x="847567" y="1338226"/>
                  </a:lnTo>
                  <a:lnTo>
                    <a:pt x="861845" y="1381452"/>
                  </a:lnTo>
                  <a:lnTo>
                    <a:pt x="875540" y="1424825"/>
                  </a:lnTo>
                  <a:lnTo>
                    <a:pt x="888653" y="1468339"/>
                  </a:lnTo>
                  <a:lnTo>
                    <a:pt x="901182" y="1511988"/>
                  </a:lnTo>
                  <a:lnTo>
                    <a:pt x="913129" y="1555766"/>
                  </a:lnTo>
                  <a:lnTo>
                    <a:pt x="924493" y="1599667"/>
                  </a:lnTo>
                  <a:lnTo>
                    <a:pt x="935274" y="1643684"/>
                  </a:lnTo>
                  <a:lnTo>
                    <a:pt x="945473" y="1687812"/>
                  </a:lnTo>
                  <a:lnTo>
                    <a:pt x="955089" y="1732044"/>
                  </a:lnTo>
                  <a:lnTo>
                    <a:pt x="964122" y="1776374"/>
                  </a:lnTo>
                  <a:lnTo>
                    <a:pt x="972572" y="1820797"/>
                  </a:lnTo>
                  <a:lnTo>
                    <a:pt x="980439" y="1865305"/>
                  </a:lnTo>
                  <a:lnTo>
                    <a:pt x="987724" y="1909893"/>
                  </a:lnTo>
                  <a:lnTo>
                    <a:pt x="994426" y="1954555"/>
                  </a:lnTo>
                  <a:lnTo>
                    <a:pt x="1000545" y="1999284"/>
                  </a:lnTo>
                  <a:lnTo>
                    <a:pt x="1006081" y="2044074"/>
                  </a:lnTo>
                  <a:lnTo>
                    <a:pt x="1011035" y="2088920"/>
                  </a:lnTo>
                  <a:lnTo>
                    <a:pt x="1015406" y="2133815"/>
                  </a:lnTo>
                  <a:lnTo>
                    <a:pt x="1019194" y="2178752"/>
                  </a:lnTo>
                  <a:lnTo>
                    <a:pt x="1022399" y="2223727"/>
                  </a:lnTo>
                  <a:lnTo>
                    <a:pt x="1025022" y="2268732"/>
                  </a:lnTo>
                  <a:lnTo>
                    <a:pt x="1027061" y="2313762"/>
                  </a:lnTo>
                  <a:lnTo>
                    <a:pt x="1028518" y="2358810"/>
                  </a:lnTo>
                  <a:lnTo>
                    <a:pt x="1029392" y="2403871"/>
                  </a:lnTo>
                  <a:lnTo>
                    <a:pt x="1029684" y="2448937"/>
                  </a:lnTo>
                  <a:lnTo>
                    <a:pt x="1029392" y="2494004"/>
                  </a:lnTo>
                  <a:lnTo>
                    <a:pt x="1028518" y="2539064"/>
                  </a:lnTo>
                  <a:lnTo>
                    <a:pt x="1027061" y="2584113"/>
                  </a:lnTo>
                  <a:lnTo>
                    <a:pt x="1025022" y="2629142"/>
                  </a:lnTo>
                  <a:lnTo>
                    <a:pt x="1022399" y="2674147"/>
                  </a:lnTo>
                  <a:lnTo>
                    <a:pt x="1019194" y="2719122"/>
                  </a:lnTo>
                  <a:lnTo>
                    <a:pt x="1015406" y="2764060"/>
                  </a:lnTo>
                  <a:lnTo>
                    <a:pt x="1011035" y="2808954"/>
                  </a:lnTo>
                  <a:lnTo>
                    <a:pt x="1006081" y="2853800"/>
                  </a:lnTo>
                  <a:lnTo>
                    <a:pt x="1000545" y="2898590"/>
                  </a:lnTo>
                  <a:lnTo>
                    <a:pt x="994426" y="2943319"/>
                  </a:lnTo>
                  <a:lnTo>
                    <a:pt x="987724" y="2987981"/>
                  </a:lnTo>
                  <a:lnTo>
                    <a:pt x="980439" y="3032569"/>
                  </a:lnTo>
                  <a:lnTo>
                    <a:pt x="972572" y="3077077"/>
                  </a:lnTo>
                  <a:lnTo>
                    <a:pt x="964122" y="3121499"/>
                  </a:lnTo>
                  <a:lnTo>
                    <a:pt x="955089" y="3165829"/>
                  </a:lnTo>
                  <a:lnTo>
                    <a:pt x="945473" y="3210061"/>
                  </a:lnTo>
                  <a:lnTo>
                    <a:pt x="935274" y="3254189"/>
                  </a:lnTo>
                  <a:lnTo>
                    <a:pt x="924493" y="3298206"/>
                  </a:lnTo>
                  <a:lnTo>
                    <a:pt x="913129" y="3342106"/>
                  </a:lnTo>
                  <a:lnTo>
                    <a:pt x="901182" y="3385884"/>
                  </a:lnTo>
                  <a:lnTo>
                    <a:pt x="888653" y="3429533"/>
                  </a:lnTo>
                  <a:lnTo>
                    <a:pt x="875540" y="3473047"/>
                  </a:lnTo>
                  <a:lnTo>
                    <a:pt x="861845" y="3516419"/>
                  </a:lnTo>
                  <a:lnTo>
                    <a:pt x="847567" y="3559645"/>
                  </a:lnTo>
                  <a:lnTo>
                    <a:pt x="832706" y="3602717"/>
                  </a:lnTo>
                  <a:lnTo>
                    <a:pt x="817263" y="3645629"/>
                  </a:lnTo>
                  <a:lnTo>
                    <a:pt x="801237" y="3688376"/>
                  </a:lnTo>
                  <a:lnTo>
                    <a:pt x="784627" y="3730951"/>
                  </a:lnTo>
                  <a:lnTo>
                    <a:pt x="767436" y="3773348"/>
                  </a:lnTo>
                  <a:lnTo>
                    <a:pt x="749661" y="3815561"/>
                  </a:lnTo>
                  <a:lnTo>
                    <a:pt x="731304" y="3857583"/>
                  </a:lnTo>
                  <a:lnTo>
                    <a:pt x="712364" y="3899409"/>
                  </a:lnTo>
                  <a:lnTo>
                    <a:pt x="692841" y="3941033"/>
                  </a:lnTo>
                  <a:lnTo>
                    <a:pt x="672735" y="3982448"/>
                  </a:lnTo>
                  <a:lnTo>
                    <a:pt x="652047" y="4023648"/>
                  </a:lnTo>
                  <a:lnTo>
                    <a:pt x="630775" y="4064628"/>
                  </a:lnTo>
                  <a:lnTo>
                    <a:pt x="608921" y="4105380"/>
                  </a:lnTo>
                  <a:lnTo>
                    <a:pt x="586485" y="4145899"/>
                  </a:lnTo>
                  <a:lnTo>
                    <a:pt x="563465" y="4186179"/>
                  </a:lnTo>
                  <a:lnTo>
                    <a:pt x="539863" y="4226213"/>
                  </a:lnTo>
                  <a:lnTo>
                    <a:pt x="515678" y="4265995"/>
                  </a:lnTo>
                  <a:lnTo>
                    <a:pt x="490910" y="4305520"/>
                  </a:lnTo>
                  <a:lnTo>
                    <a:pt x="465559" y="4344781"/>
                  </a:lnTo>
                  <a:lnTo>
                    <a:pt x="439626" y="4383772"/>
                  </a:lnTo>
                  <a:lnTo>
                    <a:pt x="413109" y="4422487"/>
                  </a:lnTo>
                  <a:lnTo>
                    <a:pt x="386010" y="4460919"/>
                  </a:lnTo>
                  <a:lnTo>
                    <a:pt x="358329" y="4499063"/>
                  </a:lnTo>
                  <a:lnTo>
                    <a:pt x="330064" y="4536913"/>
                  </a:lnTo>
                  <a:lnTo>
                    <a:pt x="301217" y="4574462"/>
                  </a:lnTo>
                  <a:lnTo>
                    <a:pt x="271787" y="4611704"/>
                  </a:lnTo>
                  <a:lnTo>
                    <a:pt x="241774" y="4648633"/>
                  </a:lnTo>
                  <a:lnTo>
                    <a:pt x="211178" y="4685242"/>
                  </a:lnTo>
                  <a:lnTo>
                    <a:pt x="180000" y="4721527"/>
                  </a:lnTo>
                  <a:lnTo>
                    <a:pt x="148239" y="4757480"/>
                  </a:lnTo>
                  <a:lnTo>
                    <a:pt x="115895" y="4793096"/>
                  </a:lnTo>
                  <a:lnTo>
                    <a:pt x="82968" y="4828368"/>
                  </a:lnTo>
                  <a:lnTo>
                    <a:pt x="49459" y="4863290"/>
                  </a:lnTo>
                  <a:lnTo>
                    <a:pt x="15366" y="4897856"/>
                  </a:lnTo>
                  <a:lnTo>
                    <a:pt x="0" y="4882578"/>
                  </a:lnTo>
                  <a:lnTo>
                    <a:pt x="33884" y="4848227"/>
                  </a:lnTo>
                  <a:lnTo>
                    <a:pt x="67189" y="4813522"/>
                  </a:lnTo>
                  <a:lnTo>
                    <a:pt x="99914" y="4778470"/>
                  </a:lnTo>
                  <a:lnTo>
                    <a:pt x="132061" y="4743076"/>
                  </a:lnTo>
                  <a:lnTo>
                    <a:pt x="163628" y="4707347"/>
                  </a:lnTo>
                  <a:lnTo>
                    <a:pt x="194616" y="4671288"/>
                  </a:lnTo>
                  <a:lnTo>
                    <a:pt x="225025" y="4634907"/>
                  </a:lnTo>
                  <a:lnTo>
                    <a:pt x="254855" y="4598208"/>
                  </a:lnTo>
                  <a:lnTo>
                    <a:pt x="284105" y="4561198"/>
                  </a:lnTo>
                  <a:lnTo>
                    <a:pt x="312776" y="4523883"/>
                  </a:lnTo>
                  <a:lnTo>
                    <a:pt x="340868" y="4486270"/>
                  </a:lnTo>
                  <a:lnTo>
                    <a:pt x="368381" y="4448363"/>
                  </a:lnTo>
                  <a:lnTo>
                    <a:pt x="395315" y="4410171"/>
                  </a:lnTo>
                  <a:lnTo>
                    <a:pt x="421669" y="4371697"/>
                  </a:lnTo>
                  <a:lnTo>
                    <a:pt x="447444" y="4332949"/>
                  </a:lnTo>
                  <a:lnTo>
                    <a:pt x="472640" y="4293933"/>
                  </a:lnTo>
                  <a:lnTo>
                    <a:pt x="497257" y="4254655"/>
                  </a:lnTo>
                  <a:lnTo>
                    <a:pt x="521294" y="4215120"/>
                  </a:lnTo>
                  <a:lnTo>
                    <a:pt x="544752" y="4175336"/>
                  </a:lnTo>
                  <a:lnTo>
                    <a:pt x="567631" y="4135308"/>
                  </a:lnTo>
                  <a:lnTo>
                    <a:pt x="589931" y="4095041"/>
                  </a:lnTo>
                  <a:lnTo>
                    <a:pt x="611652" y="4054543"/>
                  </a:lnTo>
                  <a:lnTo>
                    <a:pt x="632793" y="4013820"/>
                  </a:lnTo>
                  <a:lnTo>
                    <a:pt x="653356" y="3972877"/>
                  </a:lnTo>
                  <a:lnTo>
                    <a:pt x="673338" y="3931720"/>
                  </a:lnTo>
                  <a:lnTo>
                    <a:pt x="692742" y="3890356"/>
                  </a:lnTo>
                  <a:lnTo>
                    <a:pt x="711567" y="3848791"/>
                  </a:lnTo>
                  <a:lnTo>
                    <a:pt x="729812" y="3807031"/>
                  </a:lnTo>
                  <a:lnTo>
                    <a:pt x="747478" y="3765082"/>
                  </a:lnTo>
                  <a:lnTo>
                    <a:pt x="764565" y="3722949"/>
                  </a:lnTo>
                  <a:lnTo>
                    <a:pt x="781073" y="3680640"/>
                  </a:lnTo>
                  <a:lnTo>
                    <a:pt x="797001" y="3638160"/>
                  </a:lnTo>
                  <a:lnTo>
                    <a:pt x="812350" y="3595516"/>
                  </a:lnTo>
                  <a:lnTo>
                    <a:pt x="827120" y="3552713"/>
                  </a:lnTo>
                  <a:lnTo>
                    <a:pt x="841311" y="3509757"/>
                  </a:lnTo>
                  <a:lnTo>
                    <a:pt x="854923" y="3466656"/>
                  </a:lnTo>
                  <a:lnTo>
                    <a:pt x="867955" y="3423414"/>
                  </a:lnTo>
                  <a:lnTo>
                    <a:pt x="880408" y="3380037"/>
                  </a:lnTo>
                  <a:lnTo>
                    <a:pt x="892282" y="3336533"/>
                  </a:lnTo>
                  <a:lnTo>
                    <a:pt x="903577" y="3292907"/>
                  </a:lnTo>
                  <a:lnTo>
                    <a:pt x="914292" y="3249165"/>
                  </a:lnTo>
                  <a:lnTo>
                    <a:pt x="924429" y="3205313"/>
                  </a:lnTo>
                  <a:lnTo>
                    <a:pt x="933986" y="3161358"/>
                  </a:lnTo>
                  <a:lnTo>
                    <a:pt x="942964" y="3117305"/>
                  </a:lnTo>
                  <a:lnTo>
                    <a:pt x="951362" y="3073160"/>
                  </a:lnTo>
                  <a:lnTo>
                    <a:pt x="959182" y="3028930"/>
                  </a:lnTo>
                  <a:lnTo>
                    <a:pt x="966422" y="2984621"/>
                  </a:lnTo>
                  <a:lnTo>
                    <a:pt x="973083" y="2940239"/>
                  </a:lnTo>
                  <a:lnTo>
                    <a:pt x="979165" y="2895789"/>
                  </a:lnTo>
                  <a:lnTo>
                    <a:pt x="984667" y="2851279"/>
                  </a:lnTo>
                  <a:lnTo>
                    <a:pt x="989591" y="2806714"/>
                  </a:lnTo>
                  <a:lnTo>
                    <a:pt x="993935" y="2762100"/>
                  </a:lnTo>
                  <a:lnTo>
                    <a:pt x="997700" y="2717443"/>
                  </a:lnTo>
                  <a:lnTo>
                    <a:pt x="1000885" y="2672750"/>
                  </a:lnTo>
                  <a:lnTo>
                    <a:pt x="1003492" y="2628026"/>
                  </a:lnTo>
                  <a:lnTo>
                    <a:pt x="1005519" y="2583278"/>
                  </a:lnTo>
                  <a:lnTo>
                    <a:pt x="1006967" y="2538512"/>
                  </a:lnTo>
                  <a:lnTo>
                    <a:pt x="1007836" y="2493733"/>
                  </a:lnTo>
                  <a:lnTo>
                    <a:pt x="1008126" y="2448948"/>
                  </a:lnTo>
                  <a:lnTo>
                    <a:pt x="1007836" y="2404164"/>
                  </a:lnTo>
                  <a:lnTo>
                    <a:pt x="1006967" y="2359385"/>
                  </a:lnTo>
                  <a:lnTo>
                    <a:pt x="1005519" y="2314619"/>
                  </a:lnTo>
                  <a:lnTo>
                    <a:pt x="1003492" y="2269871"/>
                  </a:lnTo>
                  <a:lnTo>
                    <a:pt x="1000885" y="2225147"/>
                  </a:lnTo>
                  <a:lnTo>
                    <a:pt x="997700" y="2180454"/>
                  </a:lnTo>
                  <a:lnTo>
                    <a:pt x="993935" y="2135798"/>
                  </a:lnTo>
                  <a:lnTo>
                    <a:pt x="989591" y="2091184"/>
                  </a:lnTo>
                  <a:lnTo>
                    <a:pt x="984667" y="2046619"/>
                  </a:lnTo>
                  <a:lnTo>
                    <a:pt x="979165" y="2002109"/>
                  </a:lnTo>
                  <a:lnTo>
                    <a:pt x="973083" y="1957660"/>
                  </a:lnTo>
                  <a:lnTo>
                    <a:pt x="966422" y="1913278"/>
                  </a:lnTo>
                  <a:lnTo>
                    <a:pt x="959182" y="1868969"/>
                  </a:lnTo>
                  <a:lnTo>
                    <a:pt x="951362" y="1824740"/>
                  </a:lnTo>
                  <a:lnTo>
                    <a:pt x="942964" y="1780595"/>
                  </a:lnTo>
                  <a:lnTo>
                    <a:pt x="933986" y="1736543"/>
                  </a:lnTo>
                  <a:lnTo>
                    <a:pt x="924429" y="1692588"/>
                  </a:lnTo>
                  <a:lnTo>
                    <a:pt x="914292" y="1648736"/>
                  </a:lnTo>
                  <a:lnTo>
                    <a:pt x="903577" y="1604995"/>
                  </a:lnTo>
                  <a:lnTo>
                    <a:pt x="892282" y="1561369"/>
                  </a:lnTo>
                  <a:lnTo>
                    <a:pt x="880408" y="1517865"/>
                  </a:lnTo>
                  <a:lnTo>
                    <a:pt x="867955" y="1474490"/>
                  </a:lnTo>
                  <a:lnTo>
                    <a:pt x="854923" y="1431248"/>
                  </a:lnTo>
                  <a:lnTo>
                    <a:pt x="841311" y="1388147"/>
                  </a:lnTo>
                  <a:lnTo>
                    <a:pt x="827120" y="1345192"/>
                  </a:lnTo>
                  <a:lnTo>
                    <a:pt x="812350" y="1302390"/>
                  </a:lnTo>
                  <a:lnTo>
                    <a:pt x="797001" y="1259746"/>
                  </a:lnTo>
                  <a:lnTo>
                    <a:pt x="781073" y="1217267"/>
                  </a:lnTo>
                  <a:lnTo>
                    <a:pt x="764565" y="1174959"/>
                  </a:lnTo>
                  <a:lnTo>
                    <a:pt x="747478" y="1132828"/>
                  </a:lnTo>
                  <a:lnTo>
                    <a:pt x="729812" y="1090879"/>
                  </a:lnTo>
                  <a:lnTo>
                    <a:pt x="711567" y="1049120"/>
                  </a:lnTo>
                  <a:lnTo>
                    <a:pt x="692742" y="1007556"/>
                  </a:lnTo>
                  <a:lnTo>
                    <a:pt x="673338" y="966193"/>
                  </a:lnTo>
                  <a:lnTo>
                    <a:pt x="653356" y="925037"/>
                  </a:lnTo>
                  <a:lnTo>
                    <a:pt x="632793" y="884095"/>
                  </a:lnTo>
                  <a:lnTo>
                    <a:pt x="611652" y="843372"/>
                  </a:lnTo>
                  <a:lnTo>
                    <a:pt x="589931" y="802875"/>
                  </a:lnTo>
                  <a:lnTo>
                    <a:pt x="567631" y="762610"/>
                  </a:lnTo>
                  <a:lnTo>
                    <a:pt x="544752" y="722583"/>
                  </a:lnTo>
                  <a:lnTo>
                    <a:pt x="521294" y="682799"/>
                  </a:lnTo>
                  <a:lnTo>
                    <a:pt x="497257" y="643266"/>
                  </a:lnTo>
                  <a:lnTo>
                    <a:pt x="472640" y="603989"/>
                  </a:lnTo>
                  <a:lnTo>
                    <a:pt x="447444" y="564974"/>
                  </a:lnTo>
                  <a:lnTo>
                    <a:pt x="421669" y="526227"/>
                  </a:lnTo>
                  <a:lnTo>
                    <a:pt x="395315" y="487755"/>
                  </a:lnTo>
                  <a:lnTo>
                    <a:pt x="368381" y="449564"/>
                  </a:lnTo>
                  <a:lnTo>
                    <a:pt x="340868" y="411659"/>
                  </a:lnTo>
                  <a:lnTo>
                    <a:pt x="312776" y="374046"/>
                  </a:lnTo>
                  <a:lnTo>
                    <a:pt x="284105" y="336733"/>
                  </a:lnTo>
                  <a:lnTo>
                    <a:pt x="254855" y="299725"/>
                  </a:lnTo>
                  <a:lnTo>
                    <a:pt x="225025" y="263027"/>
                  </a:lnTo>
                  <a:lnTo>
                    <a:pt x="194616" y="226647"/>
                  </a:lnTo>
                  <a:lnTo>
                    <a:pt x="163628" y="190590"/>
                  </a:lnTo>
                  <a:lnTo>
                    <a:pt x="132061" y="154862"/>
                  </a:lnTo>
                  <a:lnTo>
                    <a:pt x="99914" y="119470"/>
                  </a:lnTo>
                  <a:lnTo>
                    <a:pt x="67189" y="84419"/>
                  </a:lnTo>
                  <a:lnTo>
                    <a:pt x="33884" y="49716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12192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64451" y="1572767"/>
              <a:ext cx="5425440" cy="1217930"/>
            </a:xfrm>
            <a:custGeom>
              <a:avLst/>
              <a:gdLst/>
              <a:ahLst/>
              <a:cxnLst/>
              <a:rect l="l" t="t" r="r" b="b"/>
              <a:pathLst>
                <a:path w="5425440" h="1217930">
                  <a:moveTo>
                    <a:pt x="5425440" y="0"/>
                  </a:moveTo>
                  <a:lnTo>
                    <a:pt x="0" y="0"/>
                  </a:lnTo>
                  <a:lnTo>
                    <a:pt x="0" y="1217676"/>
                  </a:lnTo>
                  <a:lnTo>
                    <a:pt x="5425440" y="1217676"/>
                  </a:lnTo>
                  <a:lnTo>
                    <a:pt x="5425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64451" y="1572767"/>
              <a:ext cx="5425440" cy="1217930"/>
            </a:xfrm>
            <a:custGeom>
              <a:avLst/>
              <a:gdLst/>
              <a:ahLst/>
              <a:cxnLst/>
              <a:rect l="l" t="t" r="r" b="b"/>
              <a:pathLst>
                <a:path w="5425440" h="1217930">
                  <a:moveTo>
                    <a:pt x="0" y="1217676"/>
                  </a:moveTo>
                  <a:lnTo>
                    <a:pt x="5425440" y="1217676"/>
                  </a:lnTo>
                  <a:lnTo>
                    <a:pt x="5425440" y="0"/>
                  </a:lnTo>
                  <a:lnTo>
                    <a:pt x="0" y="0"/>
                  </a:lnTo>
                  <a:lnTo>
                    <a:pt x="0" y="1217676"/>
                  </a:lnTo>
                  <a:close/>
                </a:path>
              </a:pathLst>
            </a:custGeom>
            <a:ln w="12191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80529" y="1629283"/>
            <a:ext cx="4599305" cy="10528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b="1" spc="-5" dirty="0">
                <a:latin typeface="Calibri"/>
                <a:cs typeface="Calibri"/>
              </a:rPr>
              <a:t>Регион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указывается </a:t>
            </a:r>
            <a:r>
              <a:rPr sz="1800" spc="-25" dirty="0">
                <a:latin typeface="Calibri"/>
                <a:cs typeface="Calibri"/>
              </a:rPr>
              <a:t>код </a:t>
            </a:r>
            <a:r>
              <a:rPr sz="1800" spc="-5" dirty="0">
                <a:latin typeface="Calibri"/>
                <a:cs typeface="Calibri"/>
              </a:rPr>
              <a:t>субъекта </a:t>
            </a:r>
            <a:r>
              <a:rPr sz="1800" spc="-15" dirty="0">
                <a:latin typeface="Calibri"/>
                <a:cs typeface="Calibri"/>
              </a:rPr>
              <a:t>Российской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Федерации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кодировкой</a:t>
            </a:r>
            <a:endParaRPr sz="1800" dirty="0">
              <a:latin typeface="Calibri"/>
              <a:cs typeface="Calibri"/>
            </a:endParaRPr>
          </a:p>
          <a:p>
            <a:pPr marL="12700" marR="869315">
              <a:lnSpc>
                <a:spcPts val="1980"/>
              </a:lnSpc>
            </a:pPr>
            <a:r>
              <a:rPr sz="1800" spc="-5" dirty="0">
                <a:latin typeface="Calibri"/>
                <a:cs typeface="Calibri"/>
              </a:rPr>
              <a:t>федерального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справочника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субъектов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Федерации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14617" y="1723389"/>
            <a:ext cx="5871210" cy="2062480"/>
            <a:chOff x="6214617" y="1723389"/>
            <a:chExt cx="5871210" cy="2062480"/>
          </a:xfrm>
        </p:grpSpPr>
        <p:sp>
          <p:nvSpPr>
            <p:cNvPr id="14" name="object 14"/>
            <p:cNvSpPr/>
            <p:nvPr/>
          </p:nvSpPr>
          <p:spPr>
            <a:xfrm>
              <a:off x="6220967" y="1729739"/>
              <a:ext cx="962025" cy="929640"/>
            </a:xfrm>
            <a:custGeom>
              <a:avLst/>
              <a:gdLst/>
              <a:ahLst/>
              <a:cxnLst/>
              <a:rect l="l" t="t" r="r" b="b"/>
              <a:pathLst>
                <a:path w="962025" h="929639">
                  <a:moveTo>
                    <a:pt x="480822" y="0"/>
                  </a:moveTo>
                  <a:lnTo>
                    <a:pt x="431659" y="2400"/>
                  </a:lnTo>
                  <a:lnTo>
                    <a:pt x="383917" y="9445"/>
                  </a:lnTo>
                  <a:lnTo>
                    <a:pt x="337837" y="20901"/>
                  </a:lnTo>
                  <a:lnTo>
                    <a:pt x="293661" y="36534"/>
                  </a:lnTo>
                  <a:lnTo>
                    <a:pt x="251630" y="56110"/>
                  </a:lnTo>
                  <a:lnTo>
                    <a:pt x="211987" y="79396"/>
                  </a:lnTo>
                  <a:lnTo>
                    <a:pt x="174971" y="106157"/>
                  </a:lnTo>
                  <a:lnTo>
                    <a:pt x="140827" y="136159"/>
                  </a:lnTo>
                  <a:lnTo>
                    <a:pt x="109794" y="169170"/>
                  </a:lnTo>
                  <a:lnTo>
                    <a:pt x="82115" y="204954"/>
                  </a:lnTo>
                  <a:lnTo>
                    <a:pt x="58031" y="243279"/>
                  </a:lnTo>
                  <a:lnTo>
                    <a:pt x="37784" y="283910"/>
                  </a:lnTo>
                  <a:lnTo>
                    <a:pt x="21616" y="326613"/>
                  </a:lnTo>
                  <a:lnTo>
                    <a:pt x="9768" y="371155"/>
                  </a:lnTo>
                  <a:lnTo>
                    <a:pt x="2482" y="417302"/>
                  </a:lnTo>
                  <a:lnTo>
                    <a:pt x="0" y="464820"/>
                  </a:lnTo>
                  <a:lnTo>
                    <a:pt x="2482" y="512337"/>
                  </a:lnTo>
                  <a:lnTo>
                    <a:pt x="9768" y="558484"/>
                  </a:lnTo>
                  <a:lnTo>
                    <a:pt x="21616" y="603026"/>
                  </a:lnTo>
                  <a:lnTo>
                    <a:pt x="37784" y="645729"/>
                  </a:lnTo>
                  <a:lnTo>
                    <a:pt x="58031" y="686360"/>
                  </a:lnTo>
                  <a:lnTo>
                    <a:pt x="82115" y="724685"/>
                  </a:lnTo>
                  <a:lnTo>
                    <a:pt x="109794" y="760469"/>
                  </a:lnTo>
                  <a:lnTo>
                    <a:pt x="140827" y="793480"/>
                  </a:lnTo>
                  <a:lnTo>
                    <a:pt x="174971" y="823482"/>
                  </a:lnTo>
                  <a:lnTo>
                    <a:pt x="211987" y="850243"/>
                  </a:lnTo>
                  <a:lnTo>
                    <a:pt x="251630" y="873529"/>
                  </a:lnTo>
                  <a:lnTo>
                    <a:pt x="293661" y="893105"/>
                  </a:lnTo>
                  <a:lnTo>
                    <a:pt x="337837" y="908738"/>
                  </a:lnTo>
                  <a:lnTo>
                    <a:pt x="383917" y="920194"/>
                  </a:lnTo>
                  <a:lnTo>
                    <a:pt x="431659" y="927239"/>
                  </a:lnTo>
                  <a:lnTo>
                    <a:pt x="480822" y="929639"/>
                  </a:lnTo>
                  <a:lnTo>
                    <a:pt x="529984" y="927239"/>
                  </a:lnTo>
                  <a:lnTo>
                    <a:pt x="577726" y="920194"/>
                  </a:lnTo>
                  <a:lnTo>
                    <a:pt x="623806" y="908738"/>
                  </a:lnTo>
                  <a:lnTo>
                    <a:pt x="667982" y="893105"/>
                  </a:lnTo>
                  <a:lnTo>
                    <a:pt x="710013" y="873529"/>
                  </a:lnTo>
                  <a:lnTo>
                    <a:pt x="749656" y="850243"/>
                  </a:lnTo>
                  <a:lnTo>
                    <a:pt x="786672" y="823482"/>
                  </a:lnTo>
                  <a:lnTo>
                    <a:pt x="820816" y="793480"/>
                  </a:lnTo>
                  <a:lnTo>
                    <a:pt x="851849" y="760469"/>
                  </a:lnTo>
                  <a:lnTo>
                    <a:pt x="879528" y="724685"/>
                  </a:lnTo>
                  <a:lnTo>
                    <a:pt x="903612" y="686360"/>
                  </a:lnTo>
                  <a:lnTo>
                    <a:pt x="923859" y="645729"/>
                  </a:lnTo>
                  <a:lnTo>
                    <a:pt x="940027" y="603026"/>
                  </a:lnTo>
                  <a:lnTo>
                    <a:pt x="951875" y="558484"/>
                  </a:lnTo>
                  <a:lnTo>
                    <a:pt x="959161" y="512337"/>
                  </a:lnTo>
                  <a:lnTo>
                    <a:pt x="961643" y="464820"/>
                  </a:lnTo>
                  <a:lnTo>
                    <a:pt x="959161" y="417302"/>
                  </a:lnTo>
                  <a:lnTo>
                    <a:pt x="951875" y="371155"/>
                  </a:lnTo>
                  <a:lnTo>
                    <a:pt x="940027" y="326613"/>
                  </a:lnTo>
                  <a:lnTo>
                    <a:pt x="923859" y="283910"/>
                  </a:lnTo>
                  <a:lnTo>
                    <a:pt x="903612" y="243279"/>
                  </a:lnTo>
                  <a:lnTo>
                    <a:pt x="879528" y="204954"/>
                  </a:lnTo>
                  <a:lnTo>
                    <a:pt x="851849" y="169170"/>
                  </a:lnTo>
                  <a:lnTo>
                    <a:pt x="820816" y="136159"/>
                  </a:lnTo>
                  <a:lnTo>
                    <a:pt x="786672" y="106157"/>
                  </a:lnTo>
                  <a:lnTo>
                    <a:pt x="749656" y="79396"/>
                  </a:lnTo>
                  <a:lnTo>
                    <a:pt x="710013" y="56110"/>
                  </a:lnTo>
                  <a:lnTo>
                    <a:pt x="667982" y="36534"/>
                  </a:lnTo>
                  <a:lnTo>
                    <a:pt x="623806" y="20901"/>
                  </a:lnTo>
                  <a:lnTo>
                    <a:pt x="577726" y="9445"/>
                  </a:lnTo>
                  <a:lnTo>
                    <a:pt x="529984" y="2400"/>
                  </a:lnTo>
                  <a:lnTo>
                    <a:pt x="480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20967" y="1729739"/>
              <a:ext cx="962025" cy="929640"/>
            </a:xfrm>
            <a:custGeom>
              <a:avLst/>
              <a:gdLst/>
              <a:ahLst/>
              <a:cxnLst/>
              <a:rect l="l" t="t" r="r" b="b"/>
              <a:pathLst>
                <a:path w="962025" h="929639">
                  <a:moveTo>
                    <a:pt x="0" y="464820"/>
                  </a:moveTo>
                  <a:lnTo>
                    <a:pt x="2482" y="417302"/>
                  </a:lnTo>
                  <a:lnTo>
                    <a:pt x="9768" y="371155"/>
                  </a:lnTo>
                  <a:lnTo>
                    <a:pt x="21616" y="326613"/>
                  </a:lnTo>
                  <a:lnTo>
                    <a:pt x="37784" y="283910"/>
                  </a:lnTo>
                  <a:lnTo>
                    <a:pt x="58031" y="243279"/>
                  </a:lnTo>
                  <a:lnTo>
                    <a:pt x="82115" y="204954"/>
                  </a:lnTo>
                  <a:lnTo>
                    <a:pt x="109794" y="169170"/>
                  </a:lnTo>
                  <a:lnTo>
                    <a:pt x="140827" y="136159"/>
                  </a:lnTo>
                  <a:lnTo>
                    <a:pt x="174971" y="106157"/>
                  </a:lnTo>
                  <a:lnTo>
                    <a:pt x="211987" y="79396"/>
                  </a:lnTo>
                  <a:lnTo>
                    <a:pt x="251630" y="56110"/>
                  </a:lnTo>
                  <a:lnTo>
                    <a:pt x="293661" y="36534"/>
                  </a:lnTo>
                  <a:lnTo>
                    <a:pt x="337837" y="20901"/>
                  </a:lnTo>
                  <a:lnTo>
                    <a:pt x="383917" y="9445"/>
                  </a:lnTo>
                  <a:lnTo>
                    <a:pt x="431659" y="2400"/>
                  </a:lnTo>
                  <a:lnTo>
                    <a:pt x="480822" y="0"/>
                  </a:lnTo>
                  <a:lnTo>
                    <a:pt x="529984" y="2400"/>
                  </a:lnTo>
                  <a:lnTo>
                    <a:pt x="577726" y="9445"/>
                  </a:lnTo>
                  <a:lnTo>
                    <a:pt x="623806" y="20901"/>
                  </a:lnTo>
                  <a:lnTo>
                    <a:pt x="667982" y="36534"/>
                  </a:lnTo>
                  <a:lnTo>
                    <a:pt x="710013" y="56110"/>
                  </a:lnTo>
                  <a:lnTo>
                    <a:pt x="749656" y="79396"/>
                  </a:lnTo>
                  <a:lnTo>
                    <a:pt x="786672" y="106157"/>
                  </a:lnTo>
                  <a:lnTo>
                    <a:pt x="820816" y="136159"/>
                  </a:lnTo>
                  <a:lnTo>
                    <a:pt x="851849" y="169170"/>
                  </a:lnTo>
                  <a:lnTo>
                    <a:pt x="879528" y="204954"/>
                  </a:lnTo>
                  <a:lnTo>
                    <a:pt x="903612" y="243279"/>
                  </a:lnTo>
                  <a:lnTo>
                    <a:pt x="923859" y="283910"/>
                  </a:lnTo>
                  <a:lnTo>
                    <a:pt x="940027" y="326613"/>
                  </a:lnTo>
                  <a:lnTo>
                    <a:pt x="951875" y="371155"/>
                  </a:lnTo>
                  <a:lnTo>
                    <a:pt x="959161" y="417302"/>
                  </a:lnTo>
                  <a:lnTo>
                    <a:pt x="961643" y="464820"/>
                  </a:lnTo>
                  <a:lnTo>
                    <a:pt x="959161" y="512337"/>
                  </a:lnTo>
                  <a:lnTo>
                    <a:pt x="951875" y="558484"/>
                  </a:lnTo>
                  <a:lnTo>
                    <a:pt x="940027" y="603026"/>
                  </a:lnTo>
                  <a:lnTo>
                    <a:pt x="923859" y="645729"/>
                  </a:lnTo>
                  <a:lnTo>
                    <a:pt x="903612" y="686360"/>
                  </a:lnTo>
                  <a:lnTo>
                    <a:pt x="879528" y="724685"/>
                  </a:lnTo>
                  <a:lnTo>
                    <a:pt x="851849" y="760469"/>
                  </a:lnTo>
                  <a:lnTo>
                    <a:pt x="820816" y="793480"/>
                  </a:lnTo>
                  <a:lnTo>
                    <a:pt x="786672" y="823482"/>
                  </a:lnTo>
                  <a:lnTo>
                    <a:pt x="749656" y="850243"/>
                  </a:lnTo>
                  <a:lnTo>
                    <a:pt x="710013" y="873529"/>
                  </a:lnTo>
                  <a:lnTo>
                    <a:pt x="667982" y="893105"/>
                  </a:lnTo>
                  <a:lnTo>
                    <a:pt x="623806" y="908738"/>
                  </a:lnTo>
                  <a:lnTo>
                    <a:pt x="577726" y="920194"/>
                  </a:lnTo>
                  <a:lnTo>
                    <a:pt x="529984" y="927239"/>
                  </a:lnTo>
                  <a:lnTo>
                    <a:pt x="480822" y="929639"/>
                  </a:lnTo>
                  <a:lnTo>
                    <a:pt x="431659" y="927239"/>
                  </a:lnTo>
                  <a:lnTo>
                    <a:pt x="383917" y="920194"/>
                  </a:lnTo>
                  <a:lnTo>
                    <a:pt x="337837" y="908738"/>
                  </a:lnTo>
                  <a:lnTo>
                    <a:pt x="293661" y="893105"/>
                  </a:lnTo>
                  <a:lnTo>
                    <a:pt x="251630" y="873529"/>
                  </a:lnTo>
                  <a:lnTo>
                    <a:pt x="211987" y="850243"/>
                  </a:lnTo>
                  <a:lnTo>
                    <a:pt x="174971" y="823482"/>
                  </a:lnTo>
                  <a:lnTo>
                    <a:pt x="140827" y="793480"/>
                  </a:lnTo>
                  <a:lnTo>
                    <a:pt x="109794" y="760469"/>
                  </a:lnTo>
                  <a:lnTo>
                    <a:pt x="82115" y="724685"/>
                  </a:lnTo>
                  <a:lnTo>
                    <a:pt x="58031" y="686360"/>
                  </a:lnTo>
                  <a:lnTo>
                    <a:pt x="37784" y="645729"/>
                  </a:lnTo>
                  <a:lnTo>
                    <a:pt x="21616" y="603026"/>
                  </a:lnTo>
                  <a:lnTo>
                    <a:pt x="9768" y="558484"/>
                  </a:lnTo>
                  <a:lnTo>
                    <a:pt x="2482" y="512337"/>
                  </a:lnTo>
                  <a:lnTo>
                    <a:pt x="0" y="46482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06411" y="2987039"/>
              <a:ext cx="4973320" cy="792480"/>
            </a:xfrm>
            <a:custGeom>
              <a:avLst/>
              <a:gdLst/>
              <a:ahLst/>
              <a:cxnLst/>
              <a:rect l="l" t="t" r="r" b="b"/>
              <a:pathLst>
                <a:path w="4973320" h="792479">
                  <a:moveTo>
                    <a:pt x="4972811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4972811" y="792480"/>
                  </a:lnTo>
                  <a:lnTo>
                    <a:pt x="4972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06411" y="2987039"/>
              <a:ext cx="4973320" cy="792480"/>
            </a:xfrm>
            <a:custGeom>
              <a:avLst/>
              <a:gdLst/>
              <a:ahLst/>
              <a:cxnLst/>
              <a:rect l="l" t="t" r="r" b="b"/>
              <a:pathLst>
                <a:path w="4973320" h="792479">
                  <a:moveTo>
                    <a:pt x="0" y="792480"/>
                  </a:moveTo>
                  <a:lnTo>
                    <a:pt x="4972811" y="792480"/>
                  </a:lnTo>
                  <a:lnTo>
                    <a:pt x="4972811" y="0"/>
                  </a:lnTo>
                  <a:lnTo>
                    <a:pt x="0" y="0"/>
                  </a:lnTo>
                  <a:lnTo>
                    <a:pt x="0" y="792480"/>
                  </a:lnTo>
                  <a:close/>
                </a:path>
              </a:pathLst>
            </a:custGeom>
            <a:ln w="12192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23123" y="3081604"/>
            <a:ext cx="4218305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Код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предмета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указывается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код</a:t>
            </a:r>
            <a:r>
              <a:rPr sz="1800" spc="-10" dirty="0">
                <a:latin typeface="Calibri"/>
                <a:cs typeface="Calibri"/>
              </a:rPr>
              <a:t> предмета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соответствии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принятой</a:t>
            </a:r>
            <a:r>
              <a:rPr sz="1800" spc="-15" dirty="0">
                <a:latin typeface="Calibri"/>
                <a:cs typeface="Calibri"/>
              </a:rPr>
              <a:t> кодировкой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04761" y="2881629"/>
            <a:ext cx="5481320" cy="2320290"/>
            <a:chOff x="6604761" y="2881629"/>
            <a:chExt cx="5481320" cy="2320290"/>
          </a:xfrm>
        </p:grpSpPr>
        <p:sp>
          <p:nvSpPr>
            <p:cNvPr id="20" name="object 20"/>
            <p:cNvSpPr/>
            <p:nvPr/>
          </p:nvSpPr>
          <p:spPr>
            <a:xfrm>
              <a:off x="6611111" y="288797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0"/>
                  </a:moveTo>
                  <a:lnTo>
                    <a:pt x="447597" y="2267"/>
                  </a:lnTo>
                  <a:lnTo>
                    <a:pt x="401178" y="8930"/>
                  </a:lnTo>
                  <a:lnTo>
                    <a:pt x="356249" y="19782"/>
                  </a:lnTo>
                  <a:lnTo>
                    <a:pt x="313019" y="34615"/>
                  </a:lnTo>
                  <a:lnTo>
                    <a:pt x="271695" y="53222"/>
                  </a:lnTo>
                  <a:lnTo>
                    <a:pt x="232484" y="75394"/>
                  </a:lnTo>
                  <a:lnTo>
                    <a:pt x="195594" y="100925"/>
                  </a:lnTo>
                  <a:lnTo>
                    <a:pt x="161233" y="129607"/>
                  </a:lnTo>
                  <a:lnTo>
                    <a:pt x="129607" y="161233"/>
                  </a:lnTo>
                  <a:lnTo>
                    <a:pt x="100925" y="195594"/>
                  </a:lnTo>
                  <a:lnTo>
                    <a:pt x="75394" y="232484"/>
                  </a:lnTo>
                  <a:lnTo>
                    <a:pt x="53222" y="271695"/>
                  </a:lnTo>
                  <a:lnTo>
                    <a:pt x="34615" y="313019"/>
                  </a:lnTo>
                  <a:lnTo>
                    <a:pt x="19782" y="356249"/>
                  </a:lnTo>
                  <a:lnTo>
                    <a:pt x="8930" y="401178"/>
                  </a:lnTo>
                  <a:lnTo>
                    <a:pt x="2267" y="447597"/>
                  </a:lnTo>
                  <a:lnTo>
                    <a:pt x="0" y="495300"/>
                  </a:lnTo>
                  <a:lnTo>
                    <a:pt x="2267" y="543002"/>
                  </a:lnTo>
                  <a:lnTo>
                    <a:pt x="8930" y="589421"/>
                  </a:lnTo>
                  <a:lnTo>
                    <a:pt x="19782" y="634350"/>
                  </a:lnTo>
                  <a:lnTo>
                    <a:pt x="34615" y="677580"/>
                  </a:lnTo>
                  <a:lnTo>
                    <a:pt x="53222" y="718904"/>
                  </a:lnTo>
                  <a:lnTo>
                    <a:pt x="75394" y="758115"/>
                  </a:lnTo>
                  <a:lnTo>
                    <a:pt x="100925" y="795005"/>
                  </a:lnTo>
                  <a:lnTo>
                    <a:pt x="129607" y="829366"/>
                  </a:lnTo>
                  <a:lnTo>
                    <a:pt x="161233" y="860992"/>
                  </a:lnTo>
                  <a:lnTo>
                    <a:pt x="195594" y="889674"/>
                  </a:lnTo>
                  <a:lnTo>
                    <a:pt x="232484" y="915205"/>
                  </a:lnTo>
                  <a:lnTo>
                    <a:pt x="271695" y="937377"/>
                  </a:lnTo>
                  <a:lnTo>
                    <a:pt x="313019" y="955984"/>
                  </a:lnTo>
                  <a:lnTo>
                    <a:pt x="356249" y="970817"/>
                  </a:lnTo>
                  <a:lnTo>
                    <a:pt x="401178" y="981669"/>
                  </a:lnTo>
                  <a:lnTo>
                    <a:pt x="447597" y="988332"/>
                  </a:lnTo>
                  <a:lnTo>
                    <a:pt x="495300" y="990600"/>
                  </a:lnTo>
                  <a:lnTo>
                    <a:pt x="543002" y="988332"/>
                  </a:lnTo>
                  <a:lnTo>
                    <a:pt x="589421" y="981669"/>
                  </a:lnTo>
                  <a:lnTo>
                    <a:pt x="634350" y="970817"/>
                  </a:lnTo>
                  <a:lnTo>
                    <a:pt x="677580" y="955984"/>
                  </a:lnTo>
                  <a:lnTo>
                    <a:pt x="718904" y="937377"/>
                  </a:lnTo>
                  <a:lnTo>
                    <a:pt x="758115" y="915205"/>
                  </a:lnTo>
                  <a:lnTo>
                    <a:pt x="795005" y="889674"/>
                  </a:lnTo>
                  <a:lnTo>
                    <a:pt x="829366" y="860992"/>
                  </a:lnTo>
                  <a:lnTo>
                    <a:pt x="860992" y="829366"/>
                  </a:lnTo>
                  <a:lnTo>
                    <a:pt x="889674" y="795005"/>
                  </a:lnTo>
                  <a:lnTo>
                    <a:pt x="915205" y="758115"/>
                  </a:lnTo>
                  <a:lnTo>
                    <a:pt x="937377" y="718904"/>
                  </a:lnTo>
                  <a:lnTo>
                    <a:pt x="955984" y="677580"/>
                  </a:lnTo>
                  <a:lnTo>
                    <a:pt x="970817" y="634350"/>
                  </a:lnTo>
                  <a:lnTo>
                    <a:pt x="981669" y="589421"/>
                  </a:lnTo>
                  <a:lnTo>
                    <a:pt x="988332" y="543002"/>
                  </a:lnTo>
                  <a:lnTo>
                    <a:pt x="990600" y="495300"/>
                  </a:lnTo>
                  <a:lnTo>
                    <a:pt x="988332" y="447597"/>
                  </a:lnTo>
                  <a:lnTo>
                    <a:pt x="981669" y="401178"/>
                  </a:lnTo>
                  <a:lnTo>
                    <a:pt x="970817" y="356249"/>
                  </a:lnTo>
                  <a:lnTo>
                    <a:pt x="955984" y="313019"/>
                  </a:lnTo>
                  <a:lnTo>
                    <a:pt x="937377" y="271695"/>
                  </a:lnTo>
                  <a:lnTo>
                    <a:pt x="915205" y="232484"/>
                  </a:lnTo>
                  <a:lnTo>
                    <a:pt x="889674" y="195594"/>
                  </a:lnTo>
                  <a:lnTo>
                    <a:pt x="860992" y="161233"/>
                  </a:lnTo>
                  <a:lnTo>
                    <a:pt x="829366" y="129607"/>
                  </a:lnTo>
                  <a:lnTo>
                    <a:pt x="795005" y="100925"/>
                  </a:lnTo>
                  <a:lnTo>
                    <a:pt x="758115" y="75394"/>
                  </a:lnTo>
                  <a:lnTo>
                    <a:pt x="718904" y="53222"/>
                  </a:lnTo>
                  <a:lnTo>
                    <a:pt x="677580" y="34615"/>
                  </a:lnTo>
                  <a:lnTo>
                    <a:pt x="634350" y="19782"/>
                  </a:lnTo>
                  <a:lnTo>
                    <a:pt x="589421" y="8930"/>
                  </a:lnTo>
                  <a:lnTo>
                    <a:pt x="543002" y="2267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11111" y="288797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06411" y="4137659"/>
              <a:ext cx="4973320" cy="1057910"/>
            </a:xfrm>
            <a:custGeom>
              <a:avLst/>
              <a:gdLst/>
              <a:ahLst/>
              <a:cxnLst/>
              <a:rect l="l" t="t" r="r" b="b"/>
              <a:pathLst>
                <a:path w="4973320" h="1057910">
                  <a:moveTo>
                    <a:pt x="4972811" y="0"/>
                  </a:moveTo>
                  <a:lnTo>
                    <a:pt x="0" y="0"/>
                  </a:lnTo>
                  <a:lnTo>
                    <a:pt x="0" y="1057656"/>
                  </a:lnTo>
                  <a:lnTo>
                    <a:pt x="4972811" y="1057656"/>
                  </a:lnTo>
                  <a:lnTo>
                    <a:pt x="4972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06411" y="4137659"/>
              <a:ext cx="4973320" cy="1057910"/>
            </a:xfrm>
            <a:custGeom>
              <a:avLst/>
              <a:gdLst/>
              <a:ahLst/>
              <a:cxnLst/>
              <a:rect l="l" t="t" r="r" b="b"/>
              <a:pathLst>
                <a:path w="4973320" h="1057910">
                  <a:moveTo>
                    <a:pt x="0" y="1057656"/>
                  </a:moveTo>
                  <a:lnTo>
                    <a:pt x="4972811" y="1057656"/>
                  </a:lnTo>
                  <a:lnTo>
                    <a:pt x="4972811" y="0"/>
                  </a:lnTo>
                  <a:lnTo>
                    <a:pt x="0" y="0"/>
                  </a:lnTo>
                  <a:lnTo>
                    <a:pt x="0" y="1057656"/>
                  </a:lnTo>
                  <a:close/>
                </a:path>
              </a:pathLst>
            </a:custGeom>
            <a:ln w="12191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23123" y="4239590"/>
            <a:ext cx="4187190" cy="80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Название</a:t>
            </a:r>
            <a:r>
              <a:rPr sz="1800" b="1" spc="-10" dirty="0">
                <a:latin typeface="Calibri"/>
                <a:cs typeface="Calibri"/>
              </a:rPr>
              <a:t> предмета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указывается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975"/>
              </a:lnSpc>
            </a:pPr>
            <a:r>
              <a:rPr sz="1800" spc="-5" dirty="0">
                <a:latin typeface="Calibri"/>
                <a:cs typeface="Calibri"/>
              </a:rPr>
              <a:t>название </a:t>
            </a:r>
            <a:r>
              <a:rPr sz="1800" spc="-10" dirty="0">
                <a:latin typeface="Calibri"/>
                <a:cs typeface="Calibri"/>
              </a:rPr>
              <a:t>предмета,</a:t>
            </a:r>
            <a:r>
              <a:rPr sz="1800" spc="-5" dirty="0">
                <a:latin typeface="Calibri"/>
                <a:cs typeface="Calibri"/>
              </a:rPr>
              <a:t> по </a:t>
            </a:r>
            <a:r>
              <a:rPr sz="1800" spc="-15" dirty="0">
                <a:latin typeface="Calibri"/>
                <a:cs typeface="Calibri"/>
              </a:rPr>
              <a:t>которому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проводится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ОГЭ </a:t>
            </a:r>
            <a:r>
              <a:rPr sz="1800" spc="-10" dirty="0">
                <a:latin typeface="Calibri"/>
                <a:cs typeface="Calibri"/>
              </a:rPr>
              <a:t>(возможно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-5" dirty="0">
                <a:latin typeface="Calibri"/>
                <a:cs typeface="Calibri"/>
              </a:rPr>
              <a:t> сокращении)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04761" y="4164838"/>
            <a:ext cx="5481320" cy="2155825"/>
            <a:chOff x="6604761" y="4164838"/>
            <a:chExt cx="5481320" cy="2155825"/>
          </a:xfrm>
        </p:grpSpPr>
        <p:sp>
          <p:nvSpPr>
            <p:cNvPr id="26" name="object 26"/>
            <p:cNvSpPr/>
            <p:nvPr/>
          </p:nvSpPr>
          <p:spPr>
            <a:xfrm>
              <a:off x="6611111" y="4171188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0"/>
                  </a:moveTo>
                  <a:lnTo>
                    <a:pt x="447597" y="2267"/>
                  </a:lnTo>
                  <a:lnTo>
                    <a:pt x="401178" y="8930"/>
                  </a:lnTo>
                  <a:lnTo>
                    <a:pt x="356249" y="19782"/>
                  </a:lnTo>
                  <a:lnTo>
                    <a:pt x="313019" y="34615"/>
                  </a:lnTo>
                  <a:lnTo>
                    <a:pt x="271695" y="53222"/>
                  </a:lnTo>
                  <a:lnTo>
                    <a:pt x="232484" y="75394"/>
                  </a:lnTo>
                  <a:lnTo>
                    <a:pt x="195594" y="100925"/>
                  </a:lnTo>
                  <a:lnTo>
                    <a:pt x="161233" y="129607"/>
                  </a:lnTo>
                  <a:lnTo>
                    <a:pt x="129607" y="161233"/>
                  </a:lnTo>
                  <a:lnTo>
                    <a:pt x="100925" y="195594"/>
                  </a:lnTo>
                  <a:lnTo>
                    <a:pt x="75394" y="232484"/>
                  </a:lnTo>
                  <a:lnTo>
                    <a:pt x="53222" y="271695"/>
                  </a:lnTo>
                  <a:lnTo>
                    <a:pt x="34615" y="313019"/>
                  </a:lnTo>
                  <a:lnTo>
                    <a:pt x="19782" y="356249"/>
                  </a:lnTo>
                  <a:lnTo>
                    <a:pt x="8930" y="401178"/>
                  </a:lnTo>
                  <a:lnTo>
                    <a:pt x="2267" y="447597"/>
                  </a:lnTo>
                  <a:lnTo>
                    <a:pt x="0" y="495300"/>
                  </a:lnTo>
                  <a:lnTo>
                    <a:pt x="2267" y="543002"/>
                  </a:lnTo>
                  <a:lnTo>
                    <a:pt x="8930" y="589421"/>
                  </a:lnTo>
                  <a:lnTo>
                    <a:pt x="19782" y="634350"/>
                  </a:lnTo>
                  <a:lnTo>
                    <a:pt x="34615" y="677580"/>
                  </a:lnTo>
                  <a:lnTo>
                    <a:pt x="53222" y="718904"/>
                  </a:lnTo>
                  <a:lnTo>
                    <a:pt x="75394" y="758115"/>
                  </a:lnTo>
                  <a:lnTo>
                    <a:pt x="100925" y="795005"/>
                  </a:lnTo>
                  <a:lnTo>
                    <a:pt x="129607" y="829366"/>
                  </a:lnTo>
                  <a:lnTo>
                    <a:pt x="161233" y="860992"/>
                  </a:lnTo>
                  <a:lnTo>
                    <a:pt x="195594" y="889674"/>
                  </a:lnTo>
                  <a:lnTo>
                    <a:pt x="232484" y="915205"/>
                  </a:lnTo>
                  <a:lnTo>
                    <a:pt x="271695" y="937377"/>
                  </a:lnTo>
                  <a:lnTo>
                    <a:pt x="313019" y="955984"/>
                  </a:lnTo>
                  <a:lnTo>
                    <a:pt x="356249" y="970817"/>
                  </a:lnTo>
                  <a:lnTo>
                    <a:pt x="401178" y="981669"/>
                  </a:lnTo>
                  <a:lnTo>
                    <a:pt x="447597" y="988332"/>
                  </a:lnTo>
                  <a:lnTo>
                    <a:pt x="495300" y="990600"/>
                  </a:lnTo>
                  <a:lnTo>
                    <a:pt x="543002" y="988332"/>
                  </a:lnTo>
                  <a:lnTo>
                    <a:pt x="589421" y="981669"/>
                  </a:lnTo>
                  <a:lnTo>
                    <a:pt x="634350" y="970817"/>
                  </a:lnTo>
                  <a:lnTo>
                    <a:pt x="677580" y="955984"/>
                  </a:lnTo>
                  <a:lnTo>
                    <a:pt x="718904" y="937377"/>
                  </a:lnTo>
                  <a:lnTo>
                    <a:pt x="758115" y="915205"/>
                  </a:lnTo>
                  <a:lnTo>
                    <a:pt x="795005" y="889674"/>
                  </a:lnTo>
                  <a:lnTo>
                    <a:pt x="829366" y="860992"/>
                  </a:lnTo>
                  <a:lnTo>
                    <a:pt x="860992" y="829366"/>
                  </a:lnTo>
                  <a:lnTo>
                    <a:pt x="889674" y="795005"/>
                  </a:lnTo>
                  <a:lnTo>
                    <a:pt x="915205" y="758115"/>
                  </a:lnTo>
                  <a:lnTo>
                    <a:pt x="937377" y="718904"/>
                  </a:lnTo>
                  <a:lnTo>
                    <a:pt x="955984" y="677580"/>
                  </a:lnTo>
                  <a:lnTo>
                    <a:pt x="970817" y="634350"/>
                  </a:lnTo>
                  <a:lnTo>
                    <a:pt x="981669" y="589421"/>
                  </a:lnTo>
                  <a:lnTo>
                    <a:pt x="988332" y="543002"/>
                  </a:lnTo>
                  <a:lnTo>
                    <a:pt x="990600" y="495300"/>
                  </a:lnTo>
                  <a:lnTo>
                    <a:pt x="988332" y="447597"/>
                  </a:lnTo>
                  <a:lnTo>
                    <a:pt x="981669" y="401178"/>
                  </a:lnTo>
                  <a:lnTo>
                    <a:pt x="970817" y="356249"/>
                  </a:lnTo>
                  <a:lnTo>
                    <a:pt x="955984" y="313019"/>
                  </a:lnTo>
                  <a:lnTo>
                    <a:pt x="937377" y="271695"/>
                  </a:lnTo>
                  <a:lnTo>
                    <a:pt x="915205" y="232484"/>
                  </a:lnTo>
                  <a:lnTo>
                    <a:pt x="889674" y="195594"/>
                  </a:lnTo>
                  <a:lnTo>
                    <a:pt x="860992" y="161233"/>
                  </a:lnTo>
                  <a:lnTo>
                    <a:pt x="829366" y="129607"/>
                  </a:lnTo>
                  <a:lnTo>
                    <a:pt x="795005" y="100925"/>
                  </a:lnTo>
                  <a:lnTo>
                    <a:pt x="758115" y="75394"/>
                  </a:lnTo>
                  <a:lnTo>
                    <a:pt x="718904" y="53222"/>
                  </a:lnTo>
                  <a:lnTo>
                    <a:pt x="677580" y="34615"/>
                  </a:lnTo>
                  <a:lnTo>
                    <a:pt x="634350" y="19782"/>
                  </a:lnTo>
                  <a:lnTo>
                    <a:pt x="589421" y="8930"/>
                  </a:lnTo>
                  <a:lnTo>
                    <a:pt x="543002" y="2267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11111" y="4171188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52259" y="5521452"/>
              <a:ext cx="5427345" cy="792480"/>
            </a:xfrm>
            <a:custGeom>
              <a:avLst/>
              <a:gdLst/>
              <a:ahLst/>
              <a:cxnLst/>
              <a:rect l="l" t="t" r="r" b="b"/>
              <a:pathLst>
                <a:path w="5427345" h="792479">
                  <a:moveTo>
                    <a:pt x="5426963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5426963" y="792480"/>
                  </a:lnTo>
                  <a:lnTo>
                    <a:pt x="5426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2259" y="5521452"/>
              <a:ext cx="5427345" cy="792480"/>
            </a:xfrm>
            <a:custGeom>
              <a:avLst/>
              <a:gdLst/>
              <a:ahLst/>
              <a:cxnLst/>
              <a:rect l="l" t="t" r="r" b="b"/>
              <a:pathLst>
                <a:path w="5427345" h="792479">
                  <a:moveTo>
                    <a:pt x="0" y="792480"/>
                  </a:moveTo>
                  <a:lnTo>
                    <a:pt x="5426963" y="792480"/>
                  </a:lnTo>
                  <a:lnTo>
                    <a:pt x="5426963" y="0"/>
                  </a:lnTo>
                  <a:lnTo>
                    <a:pt x="0" y="0"/>
                  </a:lnTo>
                  <a:lnTo>
                    <a:pt x="0" y="792480"/>
                  </a:lnTo>
                  <a:close/>
                </a:path>
              </a:pathLst>
            </a:custGeom>
            <a:ln w="12192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69226" y="5617261"/>
            <a:ext cx="3597275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</a:pPr>
            <a:r>
              <a:rPr sz="1800" b="1" spc="-5" dirty="0">
                <a:latin typeface="Calibri"/>
                <a:cs typeface="Calibri"/>
              </a:rPr>
              <a:t>Дата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проведения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указывается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дата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ОГЭ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170806" y="2266621"/>
            <a:ext cx="1002030" cy="4432300"/>
            <a:chOff x="6152134" y="1987042"/>
            <a:chExt cx="1002030" cy="4432300"/>
          </a:xfrm>
        </p:grpSpPr>
        <p:sp>
          <p:nvSpPr>
            <p:cNvPr id="32" name="object 32"/>
            <p:cNvSpPr/>
            <p:nvPr/>
          </p:nvSpPr>
          <p:spPr>
            <a:xfrm>
              <a:off x="6158484" y="5422392"/>
              <a:ext cx="989330" cy="990600"/>
            </a:xfrm>
            <a:custGeom>
              <a:avLst/>
              <a:gdLst/>
              <a:ahLst/>
              <a:cxnLst/>
              <a:rect l="l" t="t" r="r" b="b"/>
              <a:pathLst>
                <a:path w="989329" h="990600">
                  <a:moveTo>
                    <a:pt x="494538" y="0"/>
                  </a:moveTo>
                  <a:lnTo>
                    <a:pt x="446902" y="2267"/>
                  </a:lnTo>
                  <a:lnTo>
                    <a:pt x="400550" y="8931"/>
                  </a:lnTo>
                  <a:lnTo>
                    <a:pt x="355687" y="19783"/>
                  </a:lnTo>
                  <a:lnTo>
                    <a:pt x="312521" y="34617"/>
                  </a:lnTo>
                  <a:lnTo>
                    <a:pt x="271260" y="53224"/>
                  </a:lnTo>
                  <a:lnTo>
                    <a:pt x="232109" y="75397"/>
                  </a:lnTo>
                  <a:lnTo>
                    <a:pt x="195277" y="100929"/>
                  </a:lnTo>
                  <a:lnTo>
                    <a:pt x="160969" y="129612"/>
                  </a:lnTo>
                  <a:lnTo>
                    <a:pt x="129394" y="161238"/>
                  </a:lnTo>
                  <a:lnTo>
                    <a:pt x="100758" y="195600"/>
                  </a:lnTo>
                  <a:lnTo>
                    <a:pt x="75269" y="232490"/>
                  </a:lnTo>
                  <a:lnTo>
                    <a:pt x="53132" y="271701"/>
                  </a:lnTo>
                  <a:lnTo>
                    <a:pt x="34557" y="313025"/>
                  </a:lnTo>
                  <a:lnTo>
                    <a:pt x="19749" y="356254"/>
                  </a:lnTo>
                  <a:lnTo>
                    <a:pt x="8915" y="401181"/>
                  </a:lnTo>
                  <a:lnTo>
                    <a:pt x="2263" y="447599"/>
                  </a:lnTo>
                  <a:lnTo>
                    <a:pt x="0" y="495300"/>
                  </a:lnTo>
                  <a:lnTo>
                    <a:pt x="2263" y="543000"/>
                  </a:lnTo>
                  <a:lnTo>
                    <a:pt x="8915" y="589418"/>
                  </a:lnTo>
                  <a:lnTo>
                    <a:pt x="19749" y="634345"/>
                  </a:lnTo>
                  <a:lnTo>
                    <a:pt x="34557" y="677574"/>
                  </a:lnTo>
                  <a:lnTo>
                    <a:pt x="53132" y="718898"/>
                  </a:lnTo>
                  <a:lnTo>
                    <a:pt x="75269" y="758109"/>
                  </a:lnTo>
                  <a:lnTo>
                    <a:pt x="100758" y="794999"/>
                  </a:lnTo>
                  <a:lnTo>
                    <a:pt x="129394" y="829361"/>
                  </a:lnTo>
                  <a:lnTo>
                    <a:pt x="160969" y="860987"/>
                  </a:lnTo>
                  <a:lnTo>
                    <a:pt x="195277" y="889670"/>
                  </a:lnTo>
                  <a:lnTo>
                    <a:pt x="232109" y="915202"/>
                  </a:lnTo>
                  <a:lnTo>
                    <a:pt x="271260" y="937375"/>
                  </a:lnTo>
                  <a:lnTo>
                    <a:pt x="312521" y="955982"/>
                  </a:lnTo>
                  <a:lnTo>
                    <a:pt x="355687" y="970816"/>
                  </a:lnTo>
                  <a:lnTo>
                    <a:pt x="400550" y="981668"/>
                  </a:lnTo>
                  <a:lnTo>
                    <a:pt x="446902" y="988332"/>
                  </a:lnTo>
                  <a:lnTo>
                    <a:pt x="494538" y="990600"/>
                  </a:lnTo>
                  <a:lnTo>
                    <a:pt x="542173" y="988332"/>
                  </a:lnTo>
                  <a:lnTo>
                    <a:pt x="588525" y="981668"/>
                  </a:lnTo>
                  <a:lnTo>
                    <a:pt x="633388" y="970816"/>
                  </a:lnTo>
                  <a:lnTo>
                    <a:pt x="676554" y="955982"/>
                  </a:lnTo>
                  <a:lnTo>
                    <a:pt x="717815" y="937375"/>
                  </a:lnTo>
                  <a:lnTo>
                    <a:pt x="756966" y="915202"/>
                  </a:lnTo>
                  <a:lnTo>
                    <a:pt x="793798" y="889670"/>
                  </a:lnTo>
                  <a:lnTo>
                    <a:pt x="828106" y="860987"/>
                  </a:lnTo>
                  <a:lnTo>
                    <a:pt x="859681" y="829361"/>
                  </a:lnTo>
                  <a:lnTo>
                    <a:pt x="888317" y="794999"/>
                  </a:lnTo>
                  <a:lnTo>
                    <a:pt x="913806" y="758109"/>
                  </a:lnTo>
                  <a:lnTo>
                    <a:pt x="935943" y="718898"/>
                  </a:lnTo>
                  <a:lnTo>
                    <a:pt x="954518" y="677574"/>
                  </a:lnTo>
                  <a:lnTo>
                    <a:pt x="969326" y="634345"/>
                  </a:lnTo>
                  <a:lnTo>
                    <a:pt x="980160" y="589418"/>
                  </a:lnTo>
                  <a:lnTo>
                    <a:pt x="986812" y="543000"/>
                  </a:lnTo>
                  <a:lnTo>
                    <a:pt x="989075" y="495300"/>
                  </a:lnTo>
                  <a:lnTo>
                    <a:pt x="986812" y="447599"/>
                  </a:lnTo>
                  <a:lnTo>
                    <a:pt x="980160" y="401181"/>
                  </a:lnTo>
                  <a:lnTo>
                    <a:pt x="969326" y="356254"/>
                  </a:lnTo>
                  <a:lnTo>
                    <a:pt x="954518" y="313025"/>
                  </a:lnTo>
                  <a:lnTo>
                    <a:pt x="935943" y="271701"/>
                  </a:lnTo>
                  <a:lnTo>
                    <a:pt x="913806" y="232490"/>
                  </a:lnTo>
                  <a:lnTo>
                    <a:pt x="888317" y="195600"/>
                  </a:lnTo>
                  <a:lnTo>
                    <a:pt x="859681" y="161238"/>
                  </a:lnTo>
                  <a:lnTo>
                    <a:pt x="828106" y="129612"/>
                  </a:lnTo>
                  <a:lnTo>
                    <a:pt x="793798" y="100929"/>
                  </a:lnTo>
                  <a:lnTo>
                    <a:pt x="756966" y="75397"/>
                  </a:lnTo>
                  <a:lnTo>
                    <a:pt x="717815" y="53224"/>
                  </a:lnTo>
                  <a:lnTo>
                    <a:pt x="676554" y="34617"/>
                  </a:lnTo>
                  <a:lnTo>
                    <a:pt x="633388" y="19783"/>
                  </a:lnTo>
                  <a:lnTo>
                    <a:pt x="588525" y="8931"/>
                  </a:lnTo>
                  <a:lnTo>
                    <a:pt x="542173" y="2267"/>
                  </a:lnTo>
                  <a:lnTo>
                    <a:pt x="494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58484" y="5422392"/>
              <a:ext cx="989330" cy="990600"/>
            </a:xfrm>
            <a:custGeom>
              <a:avLst/>
              <a:gdLst/>
              <a:ahLst/>
              <a:cxnLst/>
              <a:rect l="l" t="t" r="r" b="b"/>
              <a:pathLst>
                <a:path w="989329" h="990600">
                  <a:moveTo>
                    <a:pt x="0" y="495300"/>
                  </a:moveTo>
                  <a:lnTo>
                    <a:pt x="2263" y="447599"/>
                  </a:lnTo>
                  <a:lnTo>
                    <a:pt x="8915" y="401181"/>
                  </a:lnTo>
                  <a:lnTo>
                    <a:pt x="19749" y="356254"/>
                  </a:lnTo>
                  <a:lnTo>
                    <a:pt x="34557" y="313025"/>
                  </a:lnTo>
                  <a:lnTo>
                    <a:pt x="53132" y="271701"/>
                  </a:lnTo>
                  <a:lnTo>
                    <a:pt x="75269" y="232490"/>
                  </a:lnTo>
                  <a:lnTo>
                    <a:pt x="100758" y="195600"/>
                  </a:lnTo>
                  <a:lnTo>
                    <a:pt x="129394" y="161238"/>
                  </a:lnTo>
                  <a:lnTo>
                    <a:pt x="160969" y="129612"/>
                  </a:lnTo>
                  <a:lnTo>
                    <a:pt x="195277" y="100929"/>
                  </a:lnTo>
                  <a:lnTo>
                    <a:pt x="232109" y="75397"/>
                  </a:lnTo>
                  <a:lnTo>
                    <a:pt x="271260" y="53224"/>
                  </a:lnTo>
                  <a:lnTo>
                    <a:pt x="312521" y="34617"/>
                  </a:lnTo>
                  <a:lnTo>
                    <a:pt x="355687" y="19783"/>
                  </a:lnTo>
                  <a:lnTo>
                    <a:pt x="400550" y="8931"/>
                  </a:lnTo>
                  <a:lnTo>
                    <a:pt x="446902" y="2267"/>
                  </a:lnTo>
                  <a:lnTo>
                    <a:pt x="494538" y="0"/>
                  </a:lnTo>
                  <a:lnTo>
                    <a:pt x="542173" y="2267"/>
                  </a:lnTo>
                  <a:lnTo>
                    <a:pt x="588525" y="8931"/>
                  </a:lnTo>
                  <a:lnTo>
                    <a:pt x="633388" y="19783"/>
                  </a:lnTo>
                  <a:lnTo>
                    <a:pt x="676554" y="34617"/>
                  </a:lnTo>
                  <a:lnTo>
                    <a:pt x="717815" y="53224"/>
                  </a:lnTo>
                  <a:lnTo>
                    <a:pt x="756966" y="75397"/>
                  </a:lnTo>
                  <a:lnTo>
                    <a:pt x="793798" y="100929"/>
                  </a:lnTo>
                  <a:lnTo>
                    <a:pt x="828106" y="129612"/>
                  </a:lnTo>
                  <a:lnTo>
                    <a:pt x="859681" y="161238"/>
                  </a:lnTo>
                  <a:lnTo>
                    <a:pt x="888317" y="195600"/>
                  </a:lnTo>
                  <a:lnTo>
                    <a:pt x="913806" y="232490"/>
                  </a:lnTo>
                  <a:lnTo>
                    <a:pt x="935943" y="271701"/>
                  </a:lnTo>
                  <a:lnTo>
                    <a:pt x="954518" y="313025"/>
                  </a:lnTo>
                  <a:lnTo>
                    <a:pt x="969326" y="356254"/>
                  </a:lnTo>
                  <a:lnTo>
                    <a:pt x="980160" y="401181"/>
                  </a:lnTo>
                  <a:lnTo>
                    <a:pt x="986812" y="447599"/>
                  </a:lnTo>
                  <a:lnTo>
                    <a:pt x="989075" y="495300"/>
                  </a:lnTo>
                  <a:lnTo>
                    <a:pt x="986812" y="543000"/>
                  </a:lnTo>
                  <a:lnTo>
                    <a:pt x="980160" y="589418"/>
                  </a:lnTo>
                  <a:lnTo>
                    <a:pt x="969326" y="634345"/>
                  </a:lnTo>
                  <a:lnTo>
                    <a:pt x="954518" y="677574"/>
                  </a:lnTo>
                  <a:lnTo>
                    <a:pt x="935943" y="718898"/>
                  </a:lnTo>
                  <a:lnTo>
                    <a:pt x="913806" y="758109"/>
                  </a:lnTo>
                  <a:lnTo>
                    <a:pt x="888317" y="794999"/>
                  </a:lnTo>
                  <a:lnTo>
                    <a:pt x="859681" y="829361"/>
                  </a:lnTo>
                  <a:lnTo>
                    <a:pt x="828106" y="860987"/>
                  </a:lnTo>
                  <a:lnTo>
                    <a:pt x="793798" y="889670"/>
                  </a:lnTo>
                  <a:lnTo>
                    <a:pt x="756966" y="915202"/>
                  </a:lnTo>
                  <a:lnTo>
                    <a:pt x="717815" y="937375"/>
                  </a:lnTo>
                  <a:lnTo>
                    <a:pt x="676554" y="955982"/>
                  </a:lnTo>
                  <a:lnTo>
                    <a:pt x="633388" y="970816"/>
                  </a:lnTo>
                  <a:lnTo>
                    <a:pt x="588525" y="981668"/>
                  </a:lnTo>
                  <a:lnTo>
                    <a:pt x="542173" y="988332"/>
                  </a:lnTo>
                  <a:lnTo>
                    <a:pt x="494538" y="990600"/>
                  </a:lnTo>
                  <a:lnTo>
                    <a:pt x="446902" y="988332"/>
                  </a:lnTo>
                  <a:lnTo>
                    <a:pt x="400550" y="981668"/>
                  </a:lnTo>
                  <a:lnTo>
                    <a:pt x="355687" y="970816"/>
                  </a:lnTo>
                  <a:lnTo>
                    <a:pt x="312521" y="955982"/>
                  </a:lnTo>
                  <a:lnTo>
                    <a:pt x="271260" y="937375"/>
                  </a:lnTo>
                  <a:lnTo>
                    <a:pt x="232109" y="915202"/>
                  </a:lnTo>
                  <a:lnTo>
                    <a:pt x="195277" y="889670"/>
                  </a:lnTo>
                  <a:lnTo>
                    <a:pt x="160969" y="860987"/>
                  </a:lnTo>
                  <a:lnTo>
                    <a:pt x="129394" y="829361"/>
                  </a:lnTo>
                  <a:lnTo>
                    <a:pt x="100758" y="794999"/>
                  </a:lnTo>
                  <a:lnTo>
                    <a:pt x="75269" y="758109"/>
                  </a:lnTo>
                  <a:lnTo>
                    <a:pt x="53132" y="718898"/>
                  </a:lnTo>
                  <a:lnTo>
                    <a:pt x="34557" y="677574"/>
                  </a:lnTo>
                  <a:lnTo>
                    <a:pt x="19749" y="634345"/>
                  </a:lnTo>
                  <a:lnTo>
                    <a:pt x="8915" y="589418"/>
                  </a:lnTo>
                  <a:lnTo>
                    <a:pt x="2263" y="543000"/>
                  </a:lnTo>
                  <a:lnTo>
                    <a:pt x="0" y="49530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86144" y="1993392"/>
              <a:ext cx="425450" cy="416559"/>
            </a:xfrm>
            <a:custGeom>
              <a:avLst/>
              <a:gdLst/>
              <a:ahLst/>
              <a:cxnLst/>
              <a:rect l="l" t="t" r="r" b="b"/>
              <a:pathLst>
                <a:path w="425450" h="416560">
                  <a:moveTo>
                    <a:pt x="212598" y="0"/>
                  </a:moveTo>
                  <a:lnTo>
                    <a:pt x="163832" y="5491"/>
                  </a:lnTo>
                  <a:lnTo>
                    <a:pt x="119076" y="21136"/>
                  </a:lnTo>
                  <a:lnTo>
                    <a:pt x="79603" y="45686"/>
                  </a:lnTo>
                  <a:lnTo>
                    <a:pt x="46686" y="77897"/>
                  </a:lnTo>
                  <a:lnTo>
                    <a:pt x="21598" y="116521"/>
                  </a:lnTo>
                  <a:lnTo>
                    <a:pt x="5611" y="160313"/>
                  </a:lnTo>
                  <a:lnTo>
                    <a:pt x="0" y="208025"/>
                  </a:lnTo>
                  <a:lnTo>
                    <a:pt x="5611" y="255738"/>
                  </a:lnTo>
                  <a:lnTo>
                    <a:pt x="21598" y="299530"/>
                  </a:lnTo>
                  <a:lnTo>
                    <a:pt x="46686" y="338154"/>
                  </a:lnTo>
                  <a:lnTo>
                    <a:pt x="79603" y="370365"/>
                  </a:lnTo>
                  <a:lnTo>
                    <a:pt x="119076" y="394915"/>
                  </a:lnTo>
                  <a:lnTo>
                    <a:pt x="163832" y="410560"/>
                  </a:lnTo>
                  <a:lnTo>
                    <a:pt x="212598" y="416052"/>
                  </a:lnTo>
                  <a:lnTo>
                    <a:pt x="261363" y="410560"/>
                  </a:lnTo>
                  <a:lnTo>
                    <a:pt x="306119" y="394915"/>
                  </a:lnTo>
                  <a:lnTo>
                    <a:pt x="345592" y="370365"/>
                  </a:lnTo>
                  <a:lnTo>
                    <a:pt x="378509" y="338154"/>
                  </a:lnTo>
                  <a:lnTo>
                    <a:pt x="403597" y="299530"/>
                  </a:lnTo>
                  <a:lnTo>
                    <a:pt x="419584" y="255738"/>
                  </a:lnTo>
                  <a:lnTo>
                    <a:pt x="425196" y="208025"/>
                  </a:lnTo>
                  <a:lnTo>
                    <a:pt x="419584" y="160313"/>
                  </a:lnTo>
                  <a:lnTo>
                    <a:pt x="403597" y="116521"/>
                  </a:lnTo>
                  <a:lnTo>
                    <a:pt x="378509" y="77897"/>
                  </a:lnTo>
                  <a:lnTo>
                    <a:pt x="345592" y="45686"/>
                  </a:lnTo>
                  <a:lnTo>
                    <a:pt x="306119" y="21136"/>
                  </a:lnTo>
                  <a:lnTo>
                    <a:pt x="261363" y="5491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86144" y="1993392"/>
              <a:ext cx="425450" cy="416559"/>
            </a:xfrm>
            <a:custGeom>
              <a:avLst/>
              <a:gdLst/>
              <a:ahLst/>
              <a:cxnLst/>
              <a:rect l="l" t="t" r="r" b="b"/>
              <a:pathLst>
                <a:path w="425450" h="416560">
                  <a:moveTo>
                    <a:pt x="0" y="208025"/>
                  </a:moveTo>
                  <a:lnTo>
                    <a:pt x="5611" y="160313"/>
                  </a:lnTo>
                  <a:lnTo>
                    <a:pt x="21598" y="116521"/>
                  </a:lnTo>
                  <a:lnTo>
                    <a:pt x="46686" y="77897"/>
                  </a:lnTo>
                  <a:lnTo>
                    <a:pt x="79603" y="45686"/>
                  </a:lnTo>
                  <a:lnTo>
                    <a:pt x="119076" y="21136"/>
                  </a:lnTo>
                  <a:lnTo>
                    <a:pt x="163832" y="5491"/>
                  </a:lnTo>
                  <a:lnTo>
                    <a:pt x="212598" y="0"/>
                  </a:lnTo>
                  <a:lnTo>
                    <a:pt x="261363" y="5491"/>
                  </a:lnTo>
                  <a:lnTo>
                    <a:pt x="306119" y="21136"/>
                  </a:lnTo>
                  <a:lnTo>
                    <a:pt x="345592" y="45686"/>
                  </a:lnTo>
                  <a:lnTo>
                    <a:pt x="378509" y="77897"/>
                  </a:lnTo>
                  <a:lnTo>
                    <a:pt x="403597" y="116521"/>
                  </a:lnTo>
                  <a:lnTo>
                    <a:pt x="419584" y="160313"/>
                  </a:lnTo>
                  <a:lnTo>
                    <a:pt x="425196" y="208025"/>
                  </a:lnTo>
                  <a:lnTo>
                    <a:pt x="419584" y="255738"/>
                  </a:lnTo>
                  <a:lnTo>
                    <a:pt x="403597" y="299530"/>
                  </a:lnTo>
                  <a:lnTo>
                    <a:pt x="378509" y="338154"/>
                  </a:lnTo>
                  <a:lnTo>
                    <a:pt x="345592" y="370365"/>
                  </a:lnTo>
                  <a:lnTo>
                    <a:pt x="306119" y="394915"/>
                  </a:lnTo>
                  <a:lnTo>
                    <a:pt x="261363" y="410560"/>
                  </a:lnTo>
                  <a:lnTo>
                    <a:pt x="212598" y="416052"/>
                  </a:lnTo>
                  <a:lnTo>
                    <a:pt x="163832" y="410560"/>
                  </a:lnTo>
                  <a:lnTo>
                    <a:pt x="119076" y="394915"/>
                  </a:lnTo>
                  <a:lnTo>
                    <a:pt x="79603" y="370365"/>
                  </a:lnTo>
                  <a:lnTo>
                    <a:pt x="46686" y="338154"/>
                  </a:lnTo>
                  <a:lnTo>
                    <a:pt x="21598" y="299530"/>
                  </a:lnTo>
                  <a:lnTo>
                    <a:pt x="5611" y="255738"/>
                  </a:lnTo>
                  <a:lnTo>
                    <a:pt x="0" y="208025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521704" y="2391790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03594" y="5665978"/>
            <a:ext cx="438150" cy="429259"/>
            <a:chOff x="6403594" y="5665978"/>
            <a:chExt cx="438150" cy="429259"/>
          </a:xfrm>
        </p:grpSpPr>
        <p:sp>
          <p:nvSpPr>
            <p:cNvPr id="38" name="object 38"/>
            <p:cNvSpPr/>
            <p:nvPr/>
          </p:nvSpPr>
          <p:spPr>
            <a:xfrm>
              <a:off x="6409944" y="5672328"/>
              <a:ext cx="425450" cy="416559"/>
            </a:xfrm>
            <a:custGeom>
              <a:avLst/>
              <a:gdLst/>
              <a:ahLst/>
              <a:cxnLst/>
              <a:rect l="l" t="t" r="r" b="b"/>
              <a:pathLst>
                <a:path w="425450" h="416560">
                  <a:moveTo>
                    <a:pt x="212598" y="0"/>
                  </a:moveTo>
                  <a:lnTo>
                    <a:pt x="163832" y="5494"/>
                  </a:lnTo>
                  <a:lnTo>
                    <a:pt x="119076" y="21144"/>
                  </a:lnTo>
                  <a:lnTo>
                    <a:pt x="79603" y="45702"/>
                  </a:lnTo>
                  <a:lnTo>
                    <a:pt x="46686" y="77918"/>
                  </a:lnTo>
                  <a:lnTo>
                    <a:pt x="21598" y="116543"/>
                  </a:lnTo>
                  <a:lnTo>
                    <a:pt x="5611" y="160329"/>
                  </a:lnTo>
                  <a:lnTo>
                    <a:pt x="0" y="208026"/>
                  </a:lnTo>
                  <a:lnTo>
                    <a:pt x="5611" y="255722"/>
                  </a:lnTo>
                  <a:lnTo>
                    <a:pt x="21598" y="299508"/>
                  </a:lnTo>
                  <a:lnTo>
                    <a:pt x="46686" y="338133"/>
                  </a:lnTo>
                  <a:lnTo>
                    <a:pt x="79603" y="370349"/>
                  </a:lnTo>
                  <a:lnTo>
                    <a:pt x="119076" y="394907"/>
                  </a:lnTo>
                  <a:lnTo>
                    <a:pt x="163832" y="410557"/>
                  </a:lnTo>
                  <a:lnTo>
                    <a:pt x="212598" y="416052"/>
                  </a:lnTo>
                  <a:lnTo>
                    <a:pt x="261363" y="410557"/>
                  </a:lnTo>
                  <a:lnTo>
                    <a:pt x="306119" y="394907"/>
                  </a:lnTo>
                  <a:lnTo>
                    <a:pt x="345592" y="370349"/>
                  </a:lnTo>
                  <a:lnTo>
                    <a:pt x="378509" y="338133"/>
                  </a:lnTo>
                  <a:lnTo>
                    <a:pt x="403597" y="299508"/>
                  </a:lnTo>
                  <a:lnTo>
                    <a:pt x="419584" y="255722"/>
                  </a:lnTo>
                  <a:lnTo>
                    <a:pt x="425196" y="208026"/>
                  </a:lnTo>
                  <a:lnTo>
                    <a:pt x="419584" y="160329"/>
                  </a:lnTo>
                  <a:lnTo>
                    <a:pt x="403597" y="116543"/>
                  </a:lnTo>
                  <a:lnTo>
                    <a:pt x="378509" y="77918"/>
                  </a:lnTo>
                  <a:lnTo>
                    <a:pt x="345592" y="45702"/>
                  </a:lnTo>
                  <a:lnTo>
                    <a:pt x="306119" y="21144"/>
                  </a:lnTo>
                  <a:lnTo>
                    <a:pt x="261363" y="5494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9944" y="5672328"/>
              <a:ext cx="425450" cy="416559"/>
            </a:xfrm>
            <a:custGeom>
              <a:avLst/>
              <a:gdLst/>
              <a:ahLst/>
              <a:cxnLst/>
              <a:rect l="l" t="t" r="r" b="b"/>
              <a:pathLst>
                <a:path w="425450" h="416560">
                  <a:moveTo>
                    <a:pt x="0" y="208026"/>
                  </a:moveTo>
                  <a:lnTo>
                    <a:pt x="5611" y="160329"/>
                  </a:lnTo>
                  <a:lnTo>
                    <a:pt x="21598" y="116543"/>
                  </a:lnTo>
                  <a:lnTo>
                    <a:pt x="46686" y="77918"/>
                  </a:lnTo>
                  <a:lnTo>
                    <a:pt x="79603" y="45702"/>
                  </a:lnTo>
                  <a:lnTo>
                    <a:pt x="119076" y="21144"/>
                  </a:lnTo>
                  <a:lnTo>
                    <a:pt x="163832" y="5494"/>
                  </a:lnTo>
                  <a:lnTo>
                    <a:pt x="212598" y="0"/>
                  </a:lnTo>
                  <a:lnTo>
                    <a:pt x="261363" y="5494"/>
                  </a:lnTo>
                  <a:lnTo>
                    <a:pt x="306119" y="21144"/>
                  </a:lnTo>
                  <a:lnTo>
                    <a:pt x="345592" y="45702"/>
                  </a:lnTo>
                  <a:lnTo>
                    <a:pt x="378509" y="77918"/>
                  </a:lnTo>
                  <a:lnTo>
                    <a:pt x="403597" y="116543"/>
                  </a:lnTo>
                  <a:lnTo>
                    <a:pt x="419584" y="160329"/>
                  </a:lnTo>
                  <a:lnTo>
                    <a:pt x="425196" y="208026"/>
                  </a:lnTo>
                  <a:lnTo>
                    <a:pt x="419584" y="255722"/>
                  </a:lnTo>
                  <a:lnTo>
                    <a:pt x="403597" y="299508"/>
                  </a:lnTo>
                  <a:lnTo>
                    <a:pt x="378509" y="338133"/>
                  </a:lnTo>
                  <a:lnTo>
                    <a:pt x="345592" y="370349"/>
                  </a:lnTo>
                  <a:lnTo>
                    <a:pt x="306119" y="394907"/>
                  </a:lnTo>
                  <a:lnTo>
                    <a:pt x="261363" y="410557"/>
                  </a:lnTo>
                  <a:lnTo>
                    <a:pt x="212598" y="416052"/>
                  </a:lnTo>
                  <a:lnTo>
                    <a:pt x="163832" y="410557"/>
                  </a:lnTo>
                  <a:lnTo>
                    <a:pt x="119076" y="394907"/>
                  </a:lnTo>
                  <a:lnTo>
                    <a:pt x="79603" y="370349"/>
                  </a:lnTo>
                  <a:lnTo>
                    <a:pt x="46686" y="338133"/>
                  </a:lnTo>
                  <a:lnTo>
                    <a:pt x="21598" y="299508"/>
                  </a:lnTo>
                  <a:lnTo>
                    <a:pt x="5611" y="255722"/>
                  </a:lnTo>
                  <a:lnTo>
                    <a:pt x="0" y="208026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534404" y="571814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901942" y="4410202"/>
            <a:ext cx="436880" cy="429259"/>
            <a:chOff x="6901942" y="4410202"/>
            <a:chExt cx="436880" cy="429259"/>
          </a:xfrm>
        </p:grpSpPr>
        <p:sp>
          <p:nvSpPr>
            <p:cNvPr id="42" name="object 42"/>
            <p:cNvSpPr/>
            <p:nvPr/>
          </p:nvSpPr>
          <p:spPr>
            <a:xfrm>
              <a:off x="6908292" y="4416552"/>
              <a:ext cx="424180" cy="416559"/>
            </a:xfrm>
            <a:custGeom>
              <a:avLst/>
              <a:gdLst/>
              <a:ahLst/>
              <a:cxnLst/>
              <a:rect l="l" t="t" r="r" b="b"/>
              <a:pathLst>
                <a:path w="424179" h="416560">
                  <a:moveTo>
                    <a:pt x="211835" y="0"/>
                  </a:moveTo>
                  <a:lnTo>
                    <a:pt x="163272" y="5491"/>
                  </a:lnTo>
                  <a:lnTo>
                    <a:pt x="118687" y="21136"/>
                  </a:lnTo>
                  <a:lnTo>
                    <a:pt x="79354" y="45686"/>
                  </a:lnTo>
                  <a:lnTo>
                    <a:pt x="46546" y="77897"/>
                  </a:lnTo>
                  <a:lnTo>
                    <a:pt x="21535" y="116521"/>
                  </a:lnTo>
                  <a:lnTo>
                    <a:pt x="5596" y="160313"/>
                  </a:lnTo>
                  <a:lnTo>
                    <a:pt x="0" y="208025"/>
                  </a:lnTo>
                  <a:lnTo>
                    <a:pt x="5596" y="255738"/>
                  </a:lnTo>
                  <a:lnTo>
                    <a:pt x="21535" y="299530"/>
                  </a:lnTo>
                  <a:lnTo>
                    <a:pt x="46546" y="338154"/>
                  </a:lnTo>
                  <a:lnTo>
                    <a:pt x="79354" y="370365"/>
                  </a:lnTo>
                  <a:lnTo>
                    <a:pt x="118687" y="394915"/>
                  </a:lnTo>
                  <a:lnTo>
                    <a:pt x="163272" y="410560"/>
                  </a:lnTo>
                  <a:lnTo>
                    <a:pt x="211835" y="416052"/>
                  </a:lnTo>
                  <a:lnTo>
                    <a:pt x="260399" y="410560"/>
                  </a:lnTo>
                  <a:lnTo>
                    <a:pt x="304984" y="394915"/>
                  </a:lnTo>
                  <a:lnTo>
                    <a:pt x="344317" y="370365"/>
                  </a:lnTo>
                  <a:lnTo>
                    <a:pt x="377125" y="338154"/>
                  </a:lnTo>
                  <a:lnTo>
                    <a:pt x="402136" y="299530"/>
                  </a:lnTo>
                  <a:lnTo>
                    <a:pt x="418075" y="255738"/>
                  </a:lnTo>
                  <a:lnTo>
                    <a:pt x="423672" y="208025"/>
                  </a:lnTo>
                  <a:lnTo>
                    <a:pt x="418075" y="160313"/>
                  </a:lnTo>
                  <a:lnTo>
                    <a:pt x="402136" y="116521"/>
                  </a:lnTo>
                  <a:lnTo>
                    <a:pt x="377125" y="77897"/>
                  </a:lnTo>
                  <a:lnTo>
                    <a:pt x="344317" y="45686"/>
                  </a:lnTo>
                  <a:lnTo>
                    <a:pt x="304984" y="21136"/>
                  </a:lnTo>
                  <a:lnTo>
                    <a:pt x="260399" y="5491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08292" y="4416552"/>
              <a:ext cx="424180" cy="416559"/>
            </a:xfrm>
            <a:custGeom>
              <a:avLst/>
              <a:gdLst/>
              <a:ahLst/>
              <a:cxnLst/>
              <a:rect l="l" t="t" r="r" b="b"/>
              <a:pathLst>
                <a:path w="424179" h="416560">
                  <a:moveTo>
                    <a:pt x="0" y="208025"/>
                  </a:moveTo>
                  <a:lnTo>
                    <a:pt x="5596" y="160313"/>
                  </a:lnTo>
                  <a:lnTo>
                    <a:pt x="21535" y="116521"/>
                  </a:lnTo>
                  <a:lnTo>
                    <a:pt x="46546" y="77897"/>
                  </a:lnTo>
                  <a:lnTo>
                    <a:pt x="79354" y="45686"/>
                  </a:lnTo>
                  <a:lnTo>
                    <a:pt x="118687" y="21136"/>
                  </a:lnTo>
                  <a:lnTo>
                    <a:pt x="163272" y="5491"/>
                  </a:lnTo>
                  <a:lnTo>
                    <a:pt x="211835" y="0"/>
                  </a:lnTo>
                  <a:lnTo>
                    <a:pt x="260399" y="5491"/>
                  </a:lnTo>
                  <a:lnTo>
                    <a:pt x="304984" y="21136"/>
                  </a:lnTo>
                  <a:lnTo>
                    <a:pt x="344317" y="45686"/>
                  </a:lnTo>
                  <a:lnTo>
                    <a:pt x="377125" y="77897"/>
                  </a:lnTo>
                  <a:lnTo>
                    <a:pt x="402136" y="116521"/>
                  </a:lnTo>
                  <a:lnTo>
                    <a:pt x="418075" y="160313"/>
                  </a:lnTo>
                  <a:lnTo>
                    <a:pt x="423672" y="208025"/>
                  </a:lnTo>
                  <a:lnTo>
                    <a:pt x="418075" y="255738"/>
                  </a:lnTo>
                  <a:lnTo>
                    <a:pt x="402136" y="299530"/>
                  </a:lnTo>
                  <a:lnTo>
                    <a:pt x="377125" y="338154"/>
                  </a:lnTo>
                  <a:lnTo>
                    <a:pt x="344317" y="370365"/>
                  </a:lnTo>
                  <a:lnTo>
                    <a:pt x="304984" y="394915"/>
                  </a:lnTo>
                  <a:lnTo>
                    <a:pt x="260399" y="410560"/>
                  </a:lnTo>
                  <a:lnTo>
                    <a:pt x="211835" y="416052"/>
                  </a:lnTo>
                  <a:lnTo>
                    <a:pt x="163272" y="410560"/>
                  </a:lnTo>
                  <a:lnTo>
                    <a:pt x="118687" y="394915"/>
                  </a:lnTo>
                  <a:lnTo>
                    <a:pt x="79354" y="370365"/>
                  </a:lnTo>
                  <a:lnTo>
                    <a:pt x="46546" y="338154"/>
                  </a:lnTo>
                  <a:lnTo>
                    <a:pt x="21535" y="299530"/>
                  </a:lnTo>
                  <a:lnTo>
                    <a:pt x="5596" y="255738"/>
                  </a:lnTo>
                  <a:lnTo>
                    <a:pt x="0" y="208025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032117" y="4461459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669276" y="3169919"/>
            <a:ext cx="436880" cy="429259"/>
            <a:chOff x="6901942" y="3151377"/>
            <a:chExt cx="436880" cy="429259"/>
          </a:xfrm>
        </p:grpSpPr>
        <p:sp>
          <p:nvSpPr>
            <p:cNvPr id="46" name="object 46"/>
            <p:cNvSpPr/>
            <p:nvPr/>
          </p:nvSpPr>
          <p:spPr>
            <a:xfrm>
              <a:off x="6908292" y="3157727"/>
              <a:ext cx="424180" cy="416559"/>
            </a:xfrm>
            <a:custGeom>
              <a:avLst/>
              <a:gdLst/>
              <a:ahLst/>
              <a:cxnLst/>
              <a:rect l="l" t="t" r="r" b="b"/>
              <a:pathLst>
                <a:path w="424179" h="416560">
                  <a:moveTo>
                    <a:pt x="211835" y="0"/>
                  </a:moveTo>
                  <a:lnTo>
                    <a:pt x="163272" y="5491"/>
                  </a:lnTo>
                  <a:lnTo>
                    <a:pt x="118687" y="21136"/>
                  </a:lnTo>
                  <a:lnTo>
                    <a:pt x="79354" y="45686"/>
                  </a:lnTo>
                  <a:lnTo>
                    <a:pt x="46546" y="77897"/>
                  </a:lnTo>
                  <a:lnTo>
                    <a:pt x="21535" y="116521"/>
                  </a:lnTo>
                  <a:lnTo>
                    <a:pt x="5596" y="160313"/>
                  </a:lnTo>
                  <a:lnTo>
                    <a:pt x="0" y="208025"/>
                  </a:lnTo>
                  <a:lnTo>
                    <a:pt x="5596" y="255738"/>
                  </a:lnTo>
                  <a:lnTo>
                    <a:pt x="21535" y="299530"/>
                  </a:lnTo>
                  <a:lnTo>
                    <a:pt x="46546" y="338154"/>
                  </a:lnTo>
                  <a:lnTo>
                    <a:pt x="79354" y="370365"/>
                  </a:lnTo>
                  <a:lnTo>
                    <a:pt x="118687" y="394915"/>
                  </a:lnTo>
                  <a:lnTo>
                    <a:pt x="163272" y="410560"/>
                  </a:lnTo>
                  <a:lnTo>
                    <a:pt x="211835" y="416051"/>
                  </a:lnTo>
                  <a:lnTo>
                    <a:pt x="260399" y="410560"/>
                  </a:lnTo>
                  <a:lnTo>
                    <a:pt x="304984" y="394915"/>
                  </a:lnTo>
                  <a:lnTo>
                    <a:pt x="344317" y="370365"/>
                  </a:lnTo>
                  <a:lnTo>
                    <a:pt x="377125" y="338154"/>
                  </a:lnTo>
                  <a:lnTo>
                    <a:pt x="402136" y="299530"/>
                  </a:lnTo>
                  <a:lnTo>
                    <a:pt x="418075" y="255738"/>
                  </a:lnTo>
                  <a:lnTo>
                    <a:pt x="423672" y="208025"/>
                  </a:lnTo>
                  <a:lnTo>
                    <a:pt x="418075" y="160313"/>
                  </a:lnTo>
                  <a:lnTo>
                    <a:pt x="402136" y="116521"/>
                  </a:lnTo>
                  <a:lnTo>
                    <a:pt x="377125" y="77897"/>
                  </a:lnTo>
                  <a:lnTo>
                    <a:pt x="344317" y="45686"/>
                  </a:lnTo>
                  <a:lnTo>
                    <a:pt x="304984" y="21136"/>
                  </a:lnTo>
                  <a:lnTo>
                    <a:pt x="260399" y="5491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08292" y="3157727"/>
              <a:ext cx="424180" cy="416559"/>
            </a:xfrm>
            <a:custGeom>
              <a:avLst/>
              <a:gdLst/>
              <a:ahLst/>
              <a:cxnLst/>
              <a:rect l="l" t="t" r="r" b="b"/>
              <a:pathLst>
                <a:path w="424179" h="416560">
                  <a:moveTo>
                    <a:pt x="0" y="208025"/>
                  </a:moveTo>
                  <a:lnTo>
                    <a:pt x="5596" y="160313"/>
                  </a:lnTo>
                  <a:lnTo>
                    <a:pt x="21535" y="116521"/>
                  </a:lnTo>
                  <a:lnTo>
                    <a:pt x="46546" y="77897"/>
                  </a:lnTo>
                  <a:lnTo>
                    <a:pt x="79354" y="45686"/>
                  </a:lnTo>
                  <a:lnTo>
                    <a:pt x="118687" y="21136"/>
                  </a:lnTo>
                  <a:lnTo>
                    <a:pt x="163272" y="5491"/>
                  </a:lnTo>
                  <a:lnTo>
                    <a:pt x="211835" y="0"/>
                  </a:lnTo>
                  <a:lnTo>
                    <a:pt x="260399" y="5491"/>
                  </a:lnTo>
                  <a:lnTo>
                    <a:pt x="304984" y="21136"/>
                  </a:lnTo>
                  <a:lnTo>
                    <a:pt x="344317" y="45686"/>
                  </a:lnTo>
                  <a:lnTo>
                    <a:pt x="377125" y="77897"/>
                  </a:lnTo>
                  <a:lnTo>
                    <a:pt x="402136" y="116521"/>
                  </a:lnTo>
                  <a:lnTo>
                    <a:pt x="418075" y="160313"/>
                  </a:lnTo>
                  <a:lnTo>
                    <a:pt x="423672" y="208025"/>
                  </a:lnTo>
                  <a:lnTo>
                    <a:pt x="418075" y="255738"/>
                  </a:lnTo>
                  <a:lnTo>
                    <a:pt x="402136" y="299530"/>
                  </a:lnTo>
                  <a:lnTo>
                    <a:pt x="377125" y="338154"/>
                  </a:lnTo>
                  <a:lnTo>
                    <a:pt x="344317" y="370365"/>
                  </a:lnTo>
                  <a:lnTo>
                    <a:pt x="304984" y="394915"/>
                  </a:lnTo>
                  <a:lnTo>
                    <a:pt x="260399" y="410560"/>
                  </a:lnTo>
                  <a:lnTo>
                    <a:pt x="211835" y="416051"/>
                  </a:lnTo>
                  <a:lnTo>
                    <a:pt x="163272" y="410560"/>
                  </a:lnTo>
                  <a:lnTo>
                    <a:pt x="118687" y="394915"/>
                  </a:lnTo>
                  <a:lnTo>
                    <a:pt x="79354" y="370365"/>
                  </a:lnTo>
                  <a:lnTo>
                    <a:pt x="46546" y="338154"/>
                  </a:lnTo>
                  <a:lnTo>
                    <a:pt x="21535" y="299530"/>
                  </a:lnTo>
                  <a:lnTo>
                    <a:pt x="5596" y="255738"/>
                  </a:lnTo>
                  <a:lnTo>
                    <a:pt x="0" y="208025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469699" y="285902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02766" y="2852673"/>
            <a:ext cx="287020" cy="300990"/>
            <a:chOff x="1302766" y="2852673"/>
            <a:chExt cx="287020" cy="300990"/>
          </a:xfrm>
        </p:grpSpPr>
        <p:sp>
          <p:nvSpPr>
            <p:cNvPr id="50" name="object 50"/>
            <p:cNvSpPr/>
            <p:nvPr/>
          </p:nvSpPr>
          <p:spPr>
            <a:xfrm>
              <a:off x="1309116" y="2859023"/>
              <a:ext cx="274320" cy="288290"/>
            </a:xfrm>
            <a:custGeom>
              <a:avLst/>
              <a:gdLst/>
              <a:ahLst/>
              <a:cxnLst/>
              <a:rect l="l" t="t" r="r" b="b"/>
              <a:pathLst>
                <a:path w="274319" h="288289">
                  <a:moveTo>
                    <a:pt x="137159" y="0"/>
                  </a:moveTo>
                  <a:lnTo>
                    <a:pt x="93829" y="7345"/>
                  </a:lnTo>
                  <a:lnTo>
                    <a:pt x="56180" y="27797"/>
                  </a:lnTo>
                  <a:lnTo>
                    <a:pt x="26481" y="58978"/>
                  </a:lnTo>
                  <a:lnTo>
                    <a:pt x="6998" y="98511"/>
                  </a:lnTo>
                  <a:lnTo>
                    <a:pt x="0" y="144017"/>
                  </a:lnTo>
                  <a:lnTo>
                    <a:pt x="6998" y="189524"/>
                  </a:lnTo>
                  <a:lnTo>
                    <a:pt x="26481" y="229057"/>
                  </a:lnTo>
                  <a:lnTo>
                    <a:pt x="56180" y="260238"/>
                  </a:lnTo>
                  <a:lnTo>
                    <a:pt x="93829" y="280690"/>
                  </a:lnTo>
                  <a:lnTo>
                    <a:pt x="137159" y="288036"/>
                  </a:lnTo>
                  <a:lnTo>
                    <a:pt x="180490" y="280690"/>
                  </a:lnTo>
                  <a:lnTo>
                    <a:pt x="218139" y="260238"/>
                  </a:lnTo>
                  <a:lnTo>
                    <a:pt x="247838" y="229057"/>
                  </a:lnTo>
                  <a:lnTo>
                    <a:pt x="267321" y="189524"/>
                  </a:lnTo>
                  <a:lnTo>
                    <a:pt x="274320" y="144017"/>
                  </a:lnTo>
                  <a:lnTo>
                    <a:pt x="267321" y="98511"/>
                  </a:lnTo>
                  <a:lnTo>
                    <a:pt x="247838" y="58978"/>
                  </a:lnTo>
                  <a:lnTo>
                    <a:pt x="218139" y="27797"/>
                  </a:lnTo>
                  <a:lnTo>
                    <a:pt x="180490" y="7345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09116" y="2859023"/>
              <a:ext cx="274320" cy="288290"/>
            </a:xfrm>
            <a:custGeom>
              <a:avLst/>
              <a:gdLst/>
              <a:ahLst/>
              <a:cxnLst/>
              <a:rect l="l" t="t" r="r" b="b"/>
              <a:pathLst>
                <a:path w="274319" h="288289">
                  <a:moveTo>
                    <a:pt x="0" y="144017"/>
                  </a:moveTo>
                  <a:lnTo>
                    <a:pt x="6998" y="98511"/>
                  </a:lnTo>
                  <a:lnTo>
                    <a:pt x="26481" y="58978"/>
                  </a:lnTo>
                  <a:lnTo>
                    <a:pt x="56180" y="27797"/>
                  </a:lnTo>
                  <a:lnTo>
                    <a:pt x="93829" y="7345"/>
                  </a:lnTo>
                  <a:lnTo>
                    <a:pt x="137159" y="0"/>
                  </a:lnTo>
                  <a:lnTo>
                    <a:pt x="180490" y="7345"/>
                  </a:lnTo>
                  <a:lnTo>
                    <a:pt x="218139" y="27797"/>
                  </a:lnTo>
                  <a:lnTo>
                    <a:pt x="247838" y="58978"/>
                  </a:lnTo>
                  <a:lnTo>
                    <a:pt x="267321" y="98511"/>
                  </a:lnTo>
                  <a:lnTo>
                    <a:pt x="274320" y="144017"/>
                  </a:lnTo>
                  <a:lnTo>
                    <a:pt x="267321" y="189524"/>
                  </a:lnTo>
                  <a:lnTo>
                    <a:pt x="247838" y="229057"/>
                  </a:lnTo>
                  <a:lnTo>
                    <a:pt x="218139" y="260238"/>
                  </a:lnTo>
                  <a:lnTo>
                    <a:pt x="180490" y="280690"/>
                  </a:lnTo>
                  <a:lnTo>
                    <a:pt x="137159" y="288036"/>
                  </a:lnTo>
                  <a:lnTo>
                    <a:pt x="93829" y="280690"/>
                  </a:lnTo>
                  <a:lnTo>
                    <a:pt x="56180" y="260238"/>
                  </a:lnTo>
                  <a:lnTo>
                    <a:pt x="26481" y="229057"/>
                  </a:lnTo>
                  <a:lnTo>
                    <a:pt x="6998" y="189524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829115" y="1905906"/>
            <a:ext cx="573024" cy="30008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1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00989" y="7084897"/>
            <a:ext cx="5733415" cy="4250690"/>
            <a:chOff x="339852" y="1776983"/>
            <a:chExt cx="5733415" cy="4250690"/>
          </a:xfrm>
        </p:grpSpPr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1776983"/>
              <a:ext cx="5733288" cy="425043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71193" y="2617469"/>
              <a:ext cx="413384" cy="410209"/>
            </a:xfrm>
            <a:custGeom>
              <a:avLst/>
              <a:gdLst/>
              <a:ahLst/>
              <a:cxnLst/>
              <a:rect l="l" t="t" r="r" b="b"/>
              <a:pathLst>
                <a:path w="413384" h="410210">
                  <a:moveTo>
                    <a:pt x="206502" y="0"/>
                  </a:moveTo>
                  <a:lnTo>
                    <a:pt x="159153" y="5416"/>
                  </a:lnTo>
                  <a:lnTo>
                    <a:pt x="115688" y="20842"/>
                  </a:lnTo>
                  <a:lnTo>
                    <a:pt x="77346" y="45046"/>
                  </a:lnTo>
                  <a:lnTo>
                    <a:pt x="45366" y="76795"/>
                  </a:lnTo>
                  <a:lnTo>
                    <a:pt x="20989" y="114855"/>
                  </a:lnTo>
                  <a:lnTo>
                    <a:pt x="5453" y="157993"/>
                  </a:lnTo>
                  <a:lnTo>
                    <a:pt x="0" y="204977"/>
                  </a:lnTo>
                  <a:lnTo>
                    <a:pt x="5453" y="251962"/>
                  </a:lnTo>
                  <a:lnTo>
                    <a:pt x="20989" y="295100"/>
                  </a:lnTo>
                  <a:lnTo>
                    <a:pt x="45366" y="333160"/>
                  </a:lnTo>
                  <a:lnTo>
                    <a:pt x="77346" y="364909"/>
                  </a:lnTo>
                  <a:lnTo>
                    <a:pt x="115688" y="389113"/>
                  </a:lnTo>
                  <a:lnTo>
                    <a:pt x="159153" y="404539"/>
                  </a:lnTo>
                  <a:lnTo>
                    <a:pt x="206502" y="409955"/>
                  </a:lnTo>
                  <a:lnTo>
                    <a:pt x="253850" y="404539"/>
                  </a:lnTo>
                  <a:lnTo>
                    <a:pt x="297315" y="389113"/>
                  </a:lnTo>
                  <a:lnTo>
                    <a:pt x="335657" y="364909"/>
                  </a:lnTo>
                  <a:lnTo>
                    <a:pt x="367637" y="333160"/>
                  </a:lnTo>
                  <a:lnTo>
                    <a:pt x="392014" y="295100"/>
                  </a:lnTo>
                  <a:lnTo>
                    <a:pt x="407550" y="251962"/>
                  </a:lnTo>
                  <a:lnTo>
                    <a:pt x="413003" y="204977"/>
                  </a:lnTo>
                  <a:lnTo>
                    <a:pt x="407550" y="157993"/>
                  </a:lnTo>
                  <a:lnTo>
                    <a:pt x="392014" y="114855"/>
                  </a:lnTo>
                  <a:lnTo>
                    <a:pt x="367637" y="76795"/>
                  </a:lnTo>
                  <a:lnTo>
                    <a:pt x="335657" y="45046"/>
                  </a:lnTo>
                  <a:lnTo>
                    <a:pt x="297315" y="20842"/>
                  </a:lnTo>
                  <a:lnTo>
                    <a:pt x="253850" y="5416"/>
                  </a:lnTo>
                  <a:lnTo>
                    <a:pt x="206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71193" y="2617469"/>
              <a:ext cx="413384" cy="410209"/>
            </a:xfrm>
            <a:custGeom>
              <a:avLst/>
              <a:gdLst/>
              <a:ahLst/>
              <a:cxnLst/>
              <a:rect l="l" t="t" r="r" b="b"/>
              <a:pathLst>
                <a:path w="413384" h="410210">
                  <a:moveTo>
                    <a:pt x="0" y="204977"/>
                  </a:moveTo>
                  <a:lnTo>
                    <a:pt x="5453" y="157993"/>
                  </a:lnTo>
                  <a:lnTo>
                    <a:pt x="20989" y="114855"/>
                  </a:lnTo>
                  <a:lnTo>
                    <a:pt x="45366" y="76795"/>
                  </a:lnTo>
                  <a:lnTo>
                    <a:pt x="77346" y="45046"/>
                  </a:lnTo>
                  <a:lnTo>
                    <a:pt x="115688" y="20842"/>
                  </a:lnTo>
                  <a:lnTo>
                    <a:pt x="159153" y="5416"/>
                  </a:lnTo>
                  <a:lnTo>
                    <a:pt x="206502" y="0"/>
                  </a:lnTo>
                  <a:lnTo>
                    <a:pt x="253850" y="5416"/>
                  </a:lnTo>
                  <a:lnTo>
                    <a:pt x="297315" y="20842"/>
                  </a:lnTo>
                  <a:lnTo>
                    <a:pt x="335657" y="45046"/>
                  </a:lnTo>
                  <a:lnTo>
                    <a:pt x="367637" y="76795"/>
                  </a:lnTo>
                  <a:lnTo>
                    <a:pt x="392014" y="114855"/>
                  </a:lnTo>
                  <a:lnTo>
                    <a:pt x="407550" y="157993"/>
                  </a:lnTo>
                  <a:lnTo>
                    <a:pt x="413003" y="204977"/>
                  </a:lnTo>
                  <a:lnTo>
                    <a:pt x="407550" y="251962"/>
                  </a:lnTo>
                  <a:lnTo>
                    <a:pt x="392014" y="295100"/>
                  </a:lnTo>
                  <a:lnTo>
                    <a:pt x="367637" y="333160"/>
                  </a:lnTo>
                  <a:lnTo>
                    <a:pt x="335657" y="364909"/>
                  </a:lnTo>
                  <a:lnTo>
                    <a:pt x="297315" y="389113"/>
                  </a:lnTo>
                  <a:lnTo>
                    <a:pt x="253850" y="404539"/>
                  </a:lnTo>
                  <a:lnTo>
                    <a:pt x="206502" y="409955"/>
                  </a:lnTo>
                  <a:lnTo>
                    <a:pt x="159153" y="404539"/>
                  </a:lnTo>
                  <a:lnTo>
                    <a:pt x="115688" y="389113"/>
                  </a:lnTo>
                  <a:lnTo>
                    <a:pt x="77346" y="364909"/>
                  </a:lnTo>
                  <a:lnTo>
                    <a:pt x="45366" y="333160"/>
                  </a:lnTo>
                  <a:lnTo>
                    <a:pt x="20989" y="295100"/>
                  </a:lnTo>
                  <a:lnTo>
                    <a:pt x="5453" y="251962"/>
                  </a:lnTo>
                  <a:lnTo>
                    <a:pt x="0" y="204977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306449" y="265734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779648" y="2924429"/>
            <a:ext cx="442595" cy="439420"/>
            <a:chOff x="2779648" y="2924429"/>
            <a:chExt cx="442595" cy="439420"/>
          </a:xfrm>
        </p:grpSpPr>
        <p:sp>
          <p:nvSpPr>
            <p:cNvPr id="59" name="object 59"/>
            <p:cNvSpPr/>
            <p:nvPr/>
          </p:nvSpPr>
          <p:spPr>
            <a:xfrm>
              <a:off x="2794253" y="2939034"/>
              <a:ext cx="413384" cy="410209"/>
            </a:xfrm>
            <a:custGeom>
              <a:avLst/>
              <a:gdLst/>
              <a:ahLst/>
              <a:cxnLst/>
              <a:rect l="l" t="t" r="r" b="b"/>
              <a:pathLst>
                <a:path w="413385" h="410210">
                  <a:moveTo>
                    <a:pt x="206501" y="0"/>
                  </a:moveTo>
                  <a:lnTo>
                    <a:pt x="159153" y="5416"/>
                  </a:lnTo>
                  <a:lnTo>
                    <a:pt x="115688" y="20842"/>
                  </a:lnTo>
                  <a:lnTo>
                    <a:pt x="77346" y="45046"/>
                  </a:lnTo>
                  <a:lnTo>
                    <a:pt x="45366" y="76795"/>
                  </a:lnTo>
                  <a:lnTo>
                    <a:pt x="20989" y="114855"/>
                  </a:lnTo>
                  <a:lnTo>
                    <a:pt x="5453" y="157993"/>
                  </a:lnTo>
                  <a:lnTo>
                    <a:pt x="0" y="204977"/>
                  </a:lnTo>
                  <a:lnTo>
                    <a:pt x="5453" y="251962"/>
                  </a:lnTo>
                  <a:lnTo>
                    <a:pt x="20989" y="295100"/>
                  </a:lnTo>
                  <a:lnTo>
                    <a:pt x="45366" y="333160"/>
                  </a:lnTo>
                  <a:lnTo>
                    <a:pt x="77346" y="364909"/>
                  </a:lnTo>
                  <a:lnTo>
                    <a:pt x="115688" y="389113"/>
                  </a:lnTo>
                  <a:lnTo>
                    <a:pt x="159153" y="404539"/>
                  </a:lnTo>
                  <a:lnTo>
                    <a:pt x="206501" y="409955"/>
                  </a:lnTo>
                  <a:lnTo>
                    <a:pt x="253850" y="404539"/>
                  </a:lnTo>
                  <a:lnTo>
                    <a:pt x="297315" y="389113"/>
                  </a:lnTo>
                  <a:lnTo>
                    <a:pt x="335657" y="364909"/>
                  </a:lnTo>
                  <a:lnTo>
                    <a:pt x="367637" y="333160"/>
                  </a:lnTo>
                  <a:lnTo>
                    <a:pt x="392014" y="295100"/>
                  </a:lnTo>
                  <a:lnTo>
                    <a:pt x="407550" y="251962"/>
                  </a:lnTo>
                  <a:lnTo>
                    <a:pt x="413003" y="204977"/>
                  </a:lnTo>
                  <a:lnTo>
                    <a:pt x="407550" y="157993"/>
                  </a:lnTo>
                  <a:lnTo>
                    <a:pt x="392014" y="114855"/>
                  </a:lnTo>
                  <a:lnTo>
                    <a:pt x="367637" y="76795"/>
                  </a:lnTo>
                  <a:lnTo>
                    <a:pt x="335657" y="45046"/>
                  </a:lnTo>
                  <a:lnTo>
                    <a:pt x="297315" y="20842"/>
                  </a:lnTo>
                  <a:lnTo>
                    <a:pt x="253850" y="5416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94253" y="2939034"/>
              <a:ext cx="413384" cy="410209"/>
            </a:xfrm>
            <a:custGeom>
              <a:avLst/>
              <a:gdLst/>
              <a:ahLst/>
              <a:cxnLst/>
              <a:rect l="l" t="t" r="r" b="b"/>
              <a:pathLst>
                <a:path w="413385" h="410210">
                  <a:moveTo>
                    <a:pt x="0" y="204977"/>
                  </a:moveTo>
                  <a:lnTo>
                    <a:pt x="5453" y="157993"/>
                  </a:lnTo>
                  <a:lnTo>
                    <a:pt x="20989" y="114855"/>
                  </a:lnTo>
                  <a:lnTo>
                    <a:pt x="45366" y="76795"/>
                  </a:lnTo>
                  <a:lnTo>
                    <a:pt x="77346" y="45046"/>
                  </a:lnTo>
                  <a:lnTo>
                    <a:pt x="115688" y="20842"/>
                  </a:lnTo>
                  <a:lnTo>
                    <a:pt x="159153" y="5416"/>
                  </a:lnTo>
                  <a:lnTo>
                    <a:pt x="206501" y="0"/>
                  </a:lnTo>
                  <a:lnTo>
                    <a:pt x="253850" y="5416"/>
                  </a:lnTo>
                  <a:lnTo>
                    <a:pt x="297315" y="20842"/>
                  </a:lnTo>
                  <a:lnTo>
                    <a:pt x="335657" y="45046"/>
                  </a:lnTo>
                  <a:lnTo>
                    <a:pt x="367637" y="76795"/>
                  </a:lnTo>
                  <a:lnTo>
                    <a:pt x="392014" y="114855"/>
                  </a:lnTo>
                  <a:lnTo>
                    <a:pt x="407550" y="157993"/>
                  </a:lnTo>
                  <a:lnTo>
                    <a:pt x="413003" y="204977"/>
                  </a:lnTo>
                  <a:lnTo>
                    <a:pt x="407550" y="251962"/>
                  </a:lnTo>
                  <a:lnTo>
                    <a:pt x="392014" y="295100"/>
                  </a:lnTo>
                  <a:lnTo>
                    <a:pt x="367637" y="333160"/>
                  </a:lnTo>
                  <a:lnTo>
                    <a:pt x="335657" y="364909"/>
                  </a:lnTo>
                  <a:lnTo>
                    <a:pt x="297315" y="389113"/>
                  </a:lnTo>
                  <a:lnTo>
                    <a:pt x="253850" y="404539"/>
                  </a:lnTo>
                  <a:lnTo>
                    <a:pt x="206501" y="409955"/>
                  </a:lnTo>
                  <a:lnTo>
                    <a:pt x="159153" y="404539"/>
                  </a:lnTo>
                  <a:lnTo>
                    <a:pt x="115688" y="389113"/>
                  </a:lnTo>
                  <a:lnTo>
                    <a:pt x="77346" y="364909"/>
                  </a:lnTo>
                  <a:lnTo>
                    <a:pt x="45366" y="333160"/>
                  </a:lnTo>
                  <a:lnTo>
                    <a:pt x="20989" y="295100"/>
                  </a:lnTo>
                  <a:lnTo>
                    <a:pt x="5453" y="251962"/>
                  </a:lnTo>
                  <a:lnTo>
                    <a:pt x="0" y="204977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929254" y="297865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544696" y="2924429"/>
            <a:ext cx="443865" cy="439420"/>
            <a:chOff x="3544696" y="2924429"/>
            <a:chExt cx="443865" cy="439420"/>
          </a:xfrm>
        </p:grpSpPr>
        <p:sp>
          <p:nvSpPr>
            <p:cNvPr id="63" name="object 63"/>
            <p:cNvSpPr/>
            <p:nvPr/>
          </p:nvSpPr>
          <p:spPr>
            <a:xfrm>
              <a:off x="3559301" y="2939034"/>
              <a:ext cx="414655" cy="410209"/>
            </a:xfrm>
            <a:custGeom>
              <a:avLst/>
              <a:gdLst/>
              <a:ahLst/>
              <a:cxnLst/>
              <a:rect l="l" t="t" r="r" b="b"/>
              <a:pathLst>
                <a:path w="414654" h="410210">
                  <a:moveTo>
                    <a:pt x="207263" y="0"/>
                  </a:moveTo>
                  <a:lnTo>
                    <a:pt x="159753" y="5416"/>
                  </a:lnTo>
                  <a:lnTo>
                    <a:pt x="116132" y="20842"/>
                  </a:lnTo>
                  <a:lnTo>
                    <a:pt x="77648" y="45046"/>
                  </a:lnTo>
                  <a:lnTo>
                    <a:pt x="45546" y="76795"/>
                  </a:lnTo>
                  <a:lnTo>
                    <a:pt x="21073" y="114855"/>
                  </a:lnTo>
                  <a:lnTo>
                    <a:pt x="5476" y="157993"/>
                  </a:lnTo>
                  <a:lnTo>
                    <a:pt x="0" y="204977"/>
                  </a:lnTo>
                  <a:lnTo>
                    <a:pt x="5476" y="251962"/>
                  </a:lnTo>
                  <a:lnTo>
                    <a:pt x="21073" y="295100"/>
                  </a:lnTo>
                  <a:lnTo>
                    <a:pt x="45546" y="333160"/>
                  </a:lnTo>
                  <a:lnTo>
                    <a:pt x="77648" y="364909"/>
                  </a:lnTo>
                  <a:lnTo>
                    <a:pt x="116132" y="389113"/>
                  </a:lnTo>
                  <a:lnTo>
                    <a:pt x="159753" y="404539"/>
                  </a:lnTo>
                  <a:lnTo>
                    <a:pt x="207263" y="409955"/>
                  </a:lnTo>
                  <a:lnTo>
                    <a:pt x="254774" y="404539"/>
                  </a:lnTo>
                  <a:lnTo>
                    <a:pt x="298395" y="389113"/>
                  </a:lnTo>
                  <a:lnTo>
                    <a:pt x="336879" y="364909"/>
                  </a:lnTo>
                  <a:lnTo>
                    <a:pt x="368981" y="333160"/>
                  </a:lnTo>
                  <a:lnTo>
                    <a:pt x="393454" y="295100"/>
                  </a:lnTo>
                  <a:lnTo>
                    <a:pt x="409051" y="251962"/>
                  </a:lnTo>
                  <a:lnTo>
                    <a:pt x="414527" y="204977"/>
                  </a:lnTo>
                  <a:lnTo>
                    <a:pt x="409051" y="157993"/>
                  </a:lnTo>
                  <a:lnTo>
                    <a:pt x="393454" y="114855"/>
                  </a:lnTo>
                  <a:lnTo>
                    <a:pt x="368981" y="76795"/>
                  </a:lnTo>
                  <a:lnTo>
                    <a:pt x="336879" y="45046"/>
                  </a:lnTo>
                  <a:lnTo>
                    <a:pt x="298395" y="20842"/>
                  </a:lnTo>
                  <a:lnTo>
                    <a:pt x="254774" y="54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59301" y="2939034"/>
              <a:ext cx="414655" cy="410209"/>
            </a:xfrm>
            <a:custGeom>
              <a:avLst/>
              <a:gdLst/>
              <a:ahLst/>
              <a:cxnLst/>
              <a:rect l="l" t="t" r="r" b="b"/>
              <a:pathLst>
                <a:path w="414654" h="410210">
                  <a:moveTo>
                    <a:pt x="0" y="204977"/>
                  </a:moveTo>
                  <a:lnTo>
                    <a:pt x="5476" y="157993"/>
                  </a:lnTo>
                  <a:lnTo>
                    <a:pt x="21073" y="114855"/>
                  </a:lnTo>
                  <a:lnTo>
                    <a:pt x="45546" y="76795"/>
                  </a:lnTo>
                  <a:lnTo>
                    <a:pt x="77648" y="45046"/>
                  </a:lnTo>
                  <a:lnTo>
                    <a:pt x="116132" y="20842"/>
                  </a:lnTo>
                  <a:lnTo>
                    <a:pt x="159753" y="5416"/>
                  </a:lnTo>
                  <a:lnTo>
                    <a:pt x="207263" y="0"/>
                  </a:lnTo>
                  <a:lnTo>
                    <a:pt x="254774" y="5416"/>
                  </a:lnTo>
                  <a:lnTo>
                    <a:pt x="298395" y="20842"/>
                  </a:lnTo>
                  <a:lnTo>
                    <a:pt x="336879" y="45046"/>
                  </a:lnTo>
                  <a:lnTo>
                    <a:pt x="368981" y="76795"/>
                  </a:lnTo>
                  <a:lnTo>
                    <a:pt x="393454" y="114855"/>
                  </a:lnTo>
                  <a:lnTo>
                    <a:pt x="409051" y="157993"/>
                  </a:lnTo>
                  <a:lnTo>
                    <a:pt x="414527" y="204977"/>
                  </a:lnTo>
                  <a:lnTo>
                    <a:pt x="409051" y="251962"/>
                  </a:lnTo>
                  <a:lnTo>
                    <a:pt x="393454" y="295100"/>
                  </a:lnTo>
                  <a:lnTo>
                    <a:pt x="368981" y="333160"/>
                  </a:lnTo>
                  <a:lnTo>
                    <a:pt x="336879" y="364909"/>
                  </a:lnTo>
                  <a:lnTo>
                    <a:pt x="298395" y="389113"/>
                  </a:lnTo>
                  <a:lnTo>
                    <a:pt x="254774" y="404539"/>
                  </a:lnTo>
                  <a:lnTo>
                    <a:pt x="207263" y="409955"/>
                  </a:lnTo>
                  <a:lnTo>
                    <a:pt x="159753" y="404539"/>
                  </a:lnTo>
                  <a:lnTo>
                    <a:pt x="116132" y="389113"/>
                  </a:lnTo>
                  <a:lnTo>
                    <a:pt x="77648" y="364909"/>
                  </a:lnTo>
                  <a:lnTo>
                    <a:pt x="45546" y="333160"/>
                  </a:lnTo>
                  <a:lnTo>
                    <a:pt x="21073" y="295100"/>
                  </a:lnTo>
                  <a:lnTo>
                    <a:pt x="5476" y="251962"/>
                  </a:lnTo>
                  <a:lnTo>
                    <a:pt x="0" y="204977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695827" y="297865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324669" y="3688688"/>
            <a:ext cx="441959" cy="433070"/>
            <a:chOff x="2028444" y="2948939"/>
            <a:chExt cx="441959" cy="433070"/>
          </a:xfrm>
        </p:grpSpPr>
        <p:sp>
          <p:nvSpPr>
            <p:cNvPr id="67" name="object 67"/>
            <p:cNvSpPr/>
            <p:nvPr/>
          </p:nvSpPr>
          <p:spPr>
            <a:xfrm>
              <a:off x="2042922" y="2963417"/>
              <a:ext cx="413384" cy="403860"/>
            </a:xfrm>
            <a:custGeom>
              <a:avLst/>
              <a:gdLst/>
              <a:ahLst/>
              <a:cxnLst/>
              <a:rect l="l" t="t" r="r" b="b"/>
              <a:pathLst>
                <a:path w="413385" h="403860">
                  <a:moveTo>
                    <a:pt x="206501" y="0"/>
                  </a:moveTo>
                  <a:lnTo>
                    <a:pt x="159153" y="5334"/>
                  </a:lnTo>
                  <a:lnTo>
                    <a:pt x="115688" y="20527"/>
                  </a:lnTo>
                  <a:lnTo>
                    <a:pt x="77346" y="44367"/>
                  </a:lnTo>
                  <a:lnTo>
                    <a:pt x="45366" y="75640"/>
                  </a:lnTo>
                  <a:lnTo>
                    <a:pt x="20989" y="113133"/>
                  </a:lnTo>
                  <a:lnTo>
                    <a:pt x="5453" y="155634"/>
                  </a:lnTo>
                  <a:lnTo>
                    <a:pt x="0" y="201930"/>
                  </a:lnTo>
                  <a:lnTo>
                    <a:pt x="5453" y="248225"/>
                  </a:lnTo>
                  <a:lnTo>
                    <a:pt x="20989" y="290726"/>
                  </a:lnTo>
                  <a:lnTo>
                    <a:pt x="45366" y="328219"/>
                  </a:lnTo>
                  <a:lnTo>
                    <a:pt x="77346" y="359492"/>
                  </a:lnTo>
                  <a:lnTo>
                    <a:pt x="115688" y="383332"/>
                  </a:lnTo>
                  <a:lnTo>
                    <a:pt x="159153" y="398525"/>
                  </a:lnTo>
                  <a:lnTo>
                    <a:pt x="206501" y="403860"/>
                  </a:lnTo>
                  <a:lnTo>
                    <a:pt x="253850" y="398526"/>
                  </a:lnTo>
                  <a:lnTo>
                    <a:pt x="297315" y="383332"/>
                  </a:lnTo>
                  <a:lnTo>
                    <a:pt x="335657" y="359492"/>
                  </a:lnTo>
                  <a:lnTo>
                    <a:pt x="367637" y="328219"/>
                  </a:lnTo>
                  <a:lnTo>
                    <a:pt x="392014" y="290726"/>
                  </a:lnTo>
                  <a:lnTo>
                    <a:pt x="407550" y="248225"/>
                  </a:lnTo>
                  <a:lnTo>
                    <a:pt x="413003" y="201930"/>
                  </a:lnTo>
                  <a:lnTo>
                    <a:pt x="407550" y="155634"/>
                  </a:lnTo>
                  <a:lnTo>
                    <a:pt x="392014" y="113133"/>
                  </a:lnTo>
                  <a:lnTo>
                    <a:pt x="367637" y="75640"/>
                  </a:lnTo>
                  <a:lnTo>
                    <a:pt x="335657" y="44367"/>
                  </a:lnTo>
                  <a:lnTo>
                    <a:pt x="297315" y="20527"/>
                  </a:lnTo>
                  <a:lnTo>
                    <a:pt x="253850" y="5334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42922" y="2963417"/>
              <a:ext cx="413384" cy="403860"/>
            </a:xfrm>
            <a:custGeom>
              <a:avLst/>
              <a:gdLst/>
              <a:ahLst/>
              <a:cxnLst/>
              <a:rect l="l" t="t" r="r" b="b"/>
              <a:pathLst>
                <a:path w="413385" h="403860">
                  <a:moveTo>
                    <a:pt x="0" y="201930"/>
                  </a:moveTo>
                  <a:lnTo>
                    <a:pt x="5453" y="155634"/>
                  </a:lnTo>
                  <a:lnTo>
                    <a:pt x="20989" y="113133"/>
                  </a:lnTo>
                  <a:lnTo>
                    <a:pt x="45366" y="75640"/>
                  </a:lnTo>
                  <a:lnTo>
                    <a:pt x="77346" y="44367"/>
                  </a:lnTo>
                  <a:lnTo>
                    <a:pt x="115688" y="20527"/>
                  </a:lnTo>
                  <a:lnTo>
                    <a:pt x="159153" y="5334"/>
                  </a:lnTo>
                  <a:lnTo>
                    <a:pt x="206501" y="0"/>
                  </a:lnTo>
                  <a:lnTo>
                    <a:pt x="253850" y="5334"/>
                  </a:lnTo>
                  <a:lnTo>
                    <a:pt x="297315" y="20527"/>
                  </a:lnTo>
                  <a:lnTo>
                    <a:pt x="335657" y="44367"/>
                  </a:lnTo>
                  <a:lnTo>
                    <a:pt x="367637" y="75640"/>
                  </a:lnTo>
                  <a:lnTo>
                    <a:pt x="392014" y="113133"/>
                  </a:lnTo>
                  <a:lnTo>
                    <a:pt x="407550" y="155634"/>
                  </a:lnTo>
                  <a:lnTo>
                    <a:pt x="413003" y="201930"/>
                  </a:lnTo>
                  <a:lnTo>
                    <a:pt x="407550" y="248225"/>
                  </a:lnTo>
                  <a:lnTo>
                    <a:pt x="392014" y="290726"/>
                  </a:lnTo>
                  <a:lnTo>
                    <a:pt x="367637" y="328219"/>
                  </a:lnTo>
                  <a:lnTo>
                    <a:pt x="335657" y="359492"/>
                  </a:lnTo>
                  <a:lnTo>
                    <a:pt x="297315" y="383332"/>
                  </a:lnTo>
                  <a:lnTo>
                    <a:pt x="253850" y="398526"/>
                  </a:lnTo>
                  <a:lnTo>
                    <a:pt x="206501" y="403860"/>
                  </a:lnTo>
                  <a:lnTo>
                    <a:pt x="159153" y="398525"/>
                  </a:lnTo>
                  <a:lnTo>
                    <a:pt x="115688" y="383332"/>
                  </a:lnTo>
                  <a:lnTo>
                    <a:pt x="77346" y="359492"/>
                  </a:lnTo>
                  <a:lnTo>
                    <a:pt x="45366" y="328219"/>
                  </a:lnTo>
                  <a:lnTo>
                    <a:pt x="20989" y="290726"/>
                  </a:lnTo>
                  <a:lnTo>
                    <a:pt x="5453" y="248225"/>
                  </a:lnTo>
                  <a:lnTo>
                    <a:pt x="0" y="201930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178176" y="300088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0" name="object 53"/>
          <p:cNvGrpSpPr/>
          <p:nvPr/>
        </p:nvGrpSpPr>
        <p:grpSpPr>
          <a:xfrm>
            <a:off x="965454" y="7195059"/>
            <a:ext cx="5733415" cy="4250690"/>
            <a:chOff x="339852" y="1776983"/>
            <a:chExt cx="5733415" cy="4250690"/>
          </a:xfrm>
        </p:grpSpPr>
        <p:pic>
          <p:nvPicPr>
            <p:cNvPr id="71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1776983"/>
              <a:ext cx="5733288" cy="4250436"/>
            </a:xfrm>
            <a:prstGeom prst="rect">
              <a:avLst/>
            </a:prstGeom>
          </p:spPr>
        </p:pic>
        <p:sp>
          <p:nvSpPr>
            <p:cNvPr id="72" name="object 55"/>
            <p:cNvSpPr/>
            <p:nvPr/>
          </p:nvSpPr>
          <p:spPr>
            <a:xfrm>
              <a:off x="1171193" y="2617469"/>
              <a:ext cx="413384" cy="410209"/>
            </a:xfrm>
            <a:custGeom>
              <a:avLst/>
              <a:gdLst/>
              <a:ahLst/>
              <a:cxnLst/>
              <a:rect l="l" t="t" r="r" b="b"/>
              <a:pathLst>
                <a:path w="413384" h="410210">
                  <a:moveTo>
                    <a:pt x="206502" y="0"/>
                  </a:moveTo>
                  <a:lnTo>
                    <a:pt x="159153" y="5416"/>
                  </a:lnTo>
                  <a:lnTo>
                    <a:pt x="115688" y="20842"/>
                  </a:lnTo>
                  <a:lnTo>
                    <a:pt x="77346" y="45046"/>
                  </a:lnTo>
                  <a:lnTo>
                    <a:pt x="45366" y="76795"/>
                  </a:lnTo>
                  <a:lnTo>
                    <a:pt x="20989" y="114855"/>
                  </a:lnTo>
                  <a:lnTo>
                    <a:pt x="5453" y="157993"/>
                  </a:lnTo>
                  <a:lnTo>
                    <a:pt x="0" y="204977"/>
                  </a:lnTo>
                  <a:lnTo>
                    <a:pt x="5453" y="251962"/>
                  </a:lnTo>
                  <a:lnTo>
                    <a:pt x="20989" y="295100"/>
                  </a:lnTo>
                  <a:lnTo>
                    <a:pt x="45366" y="333160"/>
                  </a:lnTo>
                  <a:lnTo>
                    <a:pt x="77346" y="364909"/>
                  </a:lnTo>
                  <a:lnTo>
                    <a:pt x="115688" y="389113"/>
                  </a:lnTo>
                  <a:lnTo>
                    <a:pt x="159153" y="404539"/>
                  </a:lnTo>
                  <a:lnTo>
                    <a:pt x="206502" y="409955"/>
                  </a:lnTo>
                  <a:lnTo>
                    <a:pt x="253850" y="404539"/>
                  </a:lnTo>
                  <a:lnTo>
                    <a:pt x="297315" y="389113"/>
                  </a:lnTo>
                  <a:lnTo>
                    <a:pt x="335657" y="364909"/>
                  </a:lnTo>
                  <a:lnTo>
                    <a:pt x="367637" y="333160"/>
                  </a:lnTo>
                  <a:lnTo>
                    <a:pt x="392014" y="295100"/>
                  </a:lnTo>
                  <a:lnTo>
                    <a:pt x="407550" y="251962"/>
                  </a:lnTo>
                  <a:lnTo>
                    <a:pt x="413003" y="204977"/>
                  </a:lnTo>
                  <a:lnTo>
                    <a:pt x="407550" y="157993"/>
                  </a:lnTo>
                  <a:lnTo>
                    <a:pt x="392014" y="114855"/>
                  </a:lnTo>
                  <a:lnTo>
                    <a:pt x="367637" y="76795"/>
                  </a:lnTo>
                  <a:lnTo>
                    <a:pt x="335657" y="45046"/>
                  </a:lnTo>
                  <a:lnTo>
                    <a:pt x="297315" y="20842"/>
                  </a:lnTo>
                  <a:lnTo>
                    <a:pt x="253850" y="5416"/>
                  </a:lnTo>
                  <a:lnTo>
                    <a:pt x="206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6"/>
            <p:cNvSpPr/>
            <p:nvPr/>
          </p:nvSpPr>
          <p:spPr>
            <a:xfrm>
              <a:off x="1171193" y="2617469"/>
              <a:ext cx="413384" cy="410209"/>
            </a:xfrm>
            <a:custGeom>
              <a:avLst/>
              <a:gdLst/>
              <a:ahLst/>
              <a:cxnLst/>
              <a:rect l="l" t="t" r="r" b="b"/>
              <a:pathLst>
                <a:path w="413384" h="410210">
                  <a:moveTo>
                    <a:pt x="0" y="204977"/>
                  </a:moveTo>
                  <a:lnTo>
                    <a:pt x="5453" y="157993"/>
                  </a:lnTo>
                  <a:lnTo>
                    <a:pt x="20989" y="114855"/>
                  </a:lnTo>
                  <a:lnTo>
                    <a:pt x="45366" y="76795"/>
                  </a:lnTo>
                  <a:lnTo>
                    <a:pt x="77346" y="45046"/>
                  </a:lnTo>
                  <a:lnTo>
                    <a:pt x="115688" y="20842"/>
                  </a:lnTo>
                  <a:lnTo>
                    <a:pt x="159153" y="5416"/>
                  </a:lnTo>
                  <a:lnTo>
                    <a:pt x="206502" y="0"/>
                  </a:lnTo>
                  <a:lnTo>
                    <a:pt x="253850" y="5416"/>
                  </a:lnTo>
                  <a:lnTo>
                    <a:pt x="297315" y="20842"/>
                  </a:lnTo>
                  <a:lnTo>
                    <a:pt x="335657" y="45046"/>
                  </a:lnTo>
                  <a:lnTo>
                    <a:pt x="367637" y="76795"/>
                  </a:lnTo>
                  <a:lnTo>
                    <a:pt x="392014" y="114855"/>
                  </a:lnTo>
                  <a:lnTo>
                    <a:pt x="407550" y="157993"/>
                  </a:lnTo>
                  <a:lnTo>
                    <a:pt x="413003" y="204977"/>
                  </a:lnTo>
                  <a:lnTo>
                    <a:pt x="407550" y="251962"/>
                  </a:lnTo>
                  <a:lnTo>
                    <a:pt x="392014" y="295100"/>
                  </a:lnTo>
                  <a:lnTo>
                    <a:pt x="367637" y="333160"/>
                  </a:lnTo>
                  <a:lnTo>
                    <a:pt x="335657" y="364909"/>
                  </a:lnTo>
                  <a:lnTo>
                    <a:pt x="297315" y="389113"/>
                  </a:lnTo>
                  <a:lnTo>
                    <a:pt x="253850" y="404539"/>
                  </a:lnTo>
                  <a:lnTo>
                    <a:pt x="206502" y="409955"/>
                  </a:lnTo>
                  <a:lnTo>
                    <a:pt x="159153" y="404539"/>
                  </a:lnTo>
                  <a:lnTo>
                    <a:pt x="115688" y="389113"/>
                  </a:lnTo>
                  <a:lnTo>
                    <a:pt x="77346" y="364909"/>
                  </a:lnTo>
                  <a:lnTo>
                    <a:pt x="45366" y="333160"/>
                  </a:lnTo>
                  <a:lnTo>
                    <a:pt x="20989" y="295100"/>
                  </a:lnTo>
                  <a:lnTo>
                    <a:pt x="5453" y="251962"/>
                  </a:lnTo>
                  <a:lnTo>
                    <a:pt x="0" y="204977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692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119481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4540" algn="ctr">
              <a:lnSpc>
                <a:spcPct val="100000"/>
              </a:lnSpc>
              <a:spcBef>
                <a:spcPts val="105"/>
              </a:spcBef>
            </a:pPr>
            <a:r>
              <a:rPr lang="ru-RU" sz="2800" dirty="0"/>
              <a:t>Регистрационная</a:t>
            </a:r>
            <a:r>
              <a:rPr lang="ru-RU" sz="2800" spc="-45" dirty="0"/>
              <a:t> </a:t>
            </a:r>
            <a:r>
              <a:rPr lang="ru-RU" sz="2800" spc="-5" dirty="0"/>
              <a:t>часть</a:t>
            </a:r>
            <a:r>
              <a:rPr lang="ru-RU" sz="2800" dirty="0"/>
              <a:t> </a:t>
            </a:r>
            <a:r>
              <a:rPr lang="ru-RU" sz="2800" spc="-5" dirty="0"/>
              <a:t>бланка</a:t>
            </a:r>
            <a:r>
              <a:rPr lang="ru-RU" sz="2800" dirty="0"/>
              <a:t> </a:t>
            </a:r>
            <a:r>
              <a:rPr lang="ru-RU" sz="2800" spc="-5" dirty="0"/>
              <a:t>ответов</a:t>
            </a:r>
            <a:r>
              <a:rPr lang="ru-RU" sz="2800" spc="15" dirty="0"/>
              <a:t> </a:t>
            </a:r>
            <a:r>
              <a:rPr lang="ru-RU" sz="2800" spc="5" dirty="0"/>
              <a:t>№</a:t>
            </a:r>
            <a:r>
              <a:rPr lang="ru-RU" sz="2800" spc="-15" dirty="0"/>
              <a:t> </a:t>
            </a:r>
            <a:r>
              <a:rPr lang="ru-RU" sz="2800" dirty="0"/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4273" y="3194804"/>
            <a:ext cx="3912870" cy="3822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  <a:tabLst>
                <a:tab pos="1511300" algn="l"/>
                <a:tab pos="2595880" algn="l"/>
                <a:tab pos="3759835" algn="l"/>
              </a:tabLst>
            </a:pPr>
            <a:r>
              <a:rPr sz="2700" baseline="-12345" dirty="0">
                <a:solidFill>
                  <a:srgbClr val="C00000"/>
                </a:solidFill>
                <a:latin typeface="Arial Black"/>
                <a:cs typeface="Arial Black"/>
              </a:rPr>
              <a:t>6	</a:t>
            </a:r>
            <a:r>
              <a:rPr sz="2700" baseline="-7716" dirty="0">
                <a:solidFill>
                  <a:srgbClr val="C00000"/>
                </a:solidFill>
                <a:latin typeface="Arial Black"/>
                <a:cs typeface="Arial Black"/>
              </a:rPr>
              <a:t>7	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8	</a:t>
            </a:r>
            <a:r>
              <a:rPr sz="2700" baseline="1543" dirty="0">
                <a:solidFill>
                  <a:srgbClr val="C00000"/>
                </a:solidFill>
                <a:latin typeface="Arial Black"/>
                <a:cs typeface="Arial Black"/>
              </a:rPr>
              <a:t>9</a:t>
            </a:r>
            <a:endParaRPr sz="2700" baseline="1543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16710" y="3215385"/>
            <a:ext cx="4046854" cy="365125"/>
            <a:chOff x="1616710" y="3215385"/>
            <a:chExt cx="4046854" cy="365125"/>
          </a:xfrm>
        </p:grpSpPr>
        <p:sp>
          <p:nvSpPr>
            <p:cNvPr id="9" name="object 9"/>
            <p:cNvSpPr/>
            <p:nvPr/>
          </p:nvSpPr>
          <p:spPr>
            <a:xfrm>
              <a:off x="1623060" y="3281171"/>
              <a:ext cx="274320" cy="292735"/>
            </a:xfrm>
            <a:custGeom>
              <a:avLst/>
              <a:gdLst/>
              <a:ahLst/>
              <a:cxnLst/>
              <a:rect l="l" t="t" r="r" b="b"/>
              <a:pathLst>
                <a:path w="274319" h="292735">
                  <a:moveTo>
                    <a:pt x="137159" y="0"/>
                  </a:moveTo>
                  <a:lnTo>
                    <a:pt x="93829" y="7461"/>
                  </a:lnTo>
                  <a:lnTo>
                    <a:pt x="56180" y="28236"/>
                  </a:lnTo>
                  <a:lnTo>
                    <a:pt x="26481" y="59911"/>
                  </a:lnTo>
                  <a:lnTo>
                    <a:pt x="6998" y="100071"/>
                  </a:lnTo>
                  <a:lnTo>
                    <a:pt x="0" y="146303"/>
                  </a:lnTo>
                  <a:lnTo>
                    <a:pt x="6998" y="192536"/>
                  </a:lnTo>
                  <a:lnTo>
                    <a:pt x="26481" y="232696"/>
                  </a:lnTo>
                  <a:lnTo>
                    <a:pt x="56180" y="264371"/>
                  </a:lnTo>
                  <a:lnTo>
                    <a:pt x="93829" y="285146"/>
                  </a:lnTo>
                  <a:lnTo>
                    <a:pt x="137159" y="292607"/>
                  </a:lnTo>
                  <a:lnTo>
                    <a:pt x="180490" y="285146"/>
                  </a:lnTo>
                  <a:lnTo>
                    <a:pt x="218139" y="264371"/>
                  </a:lnTo>
                  <a:lnTo>
                    <a:pt x="247838" y="232696"/>
                  </a:lnTo>
                  <a:lnTo>
                    <a:pt x="267321" y="192536"/>
                  </a:lnTo>
                  <a:lnTo>
                    <a:pt x="274320" y="146303"/>
                  </a:lnTo>
                  <a:lnTo>
                    <a:pt x="267321" y="100071"/>
                  </a:lnTo>
                  <a:lnTo>
                    <a:pt x="247838" y="59911"/>
                  </a:lnTo>
                  <a:lnTo>
                    <a:pt x="218139" y="28236"/>
                  </a:lnTo>
                  <a:lnTo>
                    <a:pt x="180490" y="7461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3060" y="3281171"/>
              <a:ext cx="274320" cy="292735"/>
            </a:xfrm>
            <a:custGeom>
              <a:avLst/>
              <a:gdLst/>
              <a:ahLst/>
              <a:cxnLst/>
              <a:rect l="l" t="t" r="r" b="b"/>
              <a:pathLst>
                <a:path w="274319" h="292735">
                  <a:moveTo>
                    <a:pt x="0" y="146303"/>
                  </a:moveTo>
                  <a:lnTo>
                    <a:pt x="6998" y="100071"/>
                  </a:lnTo>
                  <a:lnTo>
                    <a:pt x="26481" y="59911"/>
                  </a:lnTo>
                  <a:lnTo>
                    <a:pt x="56180" y="28236"/>
                  </a:lnTo>
                  <a:lnTo>
                    <a:pt x="93829" y="7461"/>
                  </a:lnTo>
                  <a:lnTo>
                    <a:pt x="137159" y="0"/>
                  </a:lnTo>
                  <a:lnTo>
                    <a:pt x="180490" y="7461"/>
                  </a:lnTo>
                  <a:lnTo>
                    <a:pt x="218139" y="28236"/>
                  </a:lnTo>
                  <a:lnTo>
                    <a:pt x="247838" y="59911"/>
                  </a:lnTo>
                  <a:lnTo>
                    <a:pt x="267321" y="100071"/>
                  </a:lnTo>
                  <a:lnTo>
                    <a:pt x="274320" y="146303"/>
                  </a:lnTo>
                  <a:lnTo>
                    <a:pt x="267321" y="192536"/>
                  </a:lnTo>
                  <a:lnTo>
                    <a:pt x="247838" y="232696"/>
                  </a:lnTo>
                  <a:lnTo>
                    <a:pt x="218139" y="264371"/>
                  </a:lnTo>
                  <a:lnTo>
                    <a:pt x="180490" y="285146"/>
                  </a:lnTo>
                  <a:lnTo>
                    <a:pt x="137159" y="292607"/>
                  </a:lnTo>
                  <a:lnTo>
                    <a:pt x="93829" y="285146"/>
                  </a:lnTo>
                  <a:lnTo>
                    <a:pt x="56180" y="264371"/>
                  </a:lnTo>
                  <a:lnTo>
                    <a:pt x="26481" y="232696"/>
                  </a:lnTo>
                  <a:lnTo>
                    <a:pt x="6998" y="192536"/>
                  </a:lnTo>
                  <a:lnTo>
                    <a:pt x="0" y="146303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3344" y="3261359"/>
              <a:ext cx="276225" cy="292735"/>
            </a:xfrm>
            <a:custGeom>
              <a:avLst/>
              <a:gdLst/>
              <a:ahLst/>
              <a:cxnLst/>
              <a:rect l="l" t="t" r="r" b="b"/>
              <a:pathLst>
                <a:path w="276225" h="292735">
                  <a:moveTo>
                    <a:pt x="137921" y="0"/>
                  </a:moveTo>
                  <a:lnTo>
                    <a:pt x="94317" y="7461"/>
                  </a:lnTo>
                  <a:lnTo>
                    <a:pt x="56455" y="28236"/>
                  </a:lnTo>
                  <a:lnTo>
                    <a:pt x="26602" y="59911"/>
                  </a:lnTo>
                  <a:lnTo>
                    <a:pt x="7028" y="100071"/>
                  </a:lnTo>
                  <a:lnTo>
                    <a:pt x="0" y="146303"/>
                  </a:lnTo>
                  <a:lnTo>
                    <a:pt x="7028" y="192536"/>
                  </a:lnTo>
                  <a:lnTo>
                    <a:pt x="26602" y="232696"/>
                  </a:lnTo>
                  <a:lnTo>
                    <a:pt x="56455" y="264371"/>
                  </a:lnTo>
                  <a:lnTo>
                    <a:pt x="94317" y="285146"/>
                  </a:lnTo>
                  <a:lnTo>
                    <a:pt x="137921" y="292607"/>
                  </a:lnTo>
                  <a:lnTo>
                    <a:pt x="181526" y="285146"/>
                  </a:lnTo>
                  <a:lnTo>
                    <a:pt x="219388" y="264371"/>
                  </a:lnTo>
                  <a:lnTo>
                    <a:pt x="249241" y="232696"/>
                  </a:lnTo>
                  <a:lnTo>
                    <a:pt x="268815" y="192536"/>
                  </a:lnTo>
                  <a:lnTo>
                    <a:pt x="275844" y="146303"/>
                  </a:lnTo>
                  <a:lnTo>
                    <a:pt x="268815" y="100071"/>
                  </a:lnTo>
                  <a:lnTo>
                    <a:pt x="249241" y="59911"/>
                  </a:lnTo>
                  <a:lnTo>
                    <a:pt x="219388" y="28236"/>
                  </a:lnTo>
                  <a:lnTo>
                    <a:pt x="181526" y="7461"/>
                  </a:lnTo>
                  <a:lnTo>
                    <a:pt x="137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3344" y="3261359"/>
              <a:ext cx="276225" cy="292735"/>
            </a:xfrm>
            <a:custGeom>
              <a:avLst/>
              <a:gdLst/>
              <a:ahLst/>
              <a:cxnLst/>
              <a:rect l="l" t="t" r="r" b="b"/>
              <a:pathLst>
                <a:path w="276225" h="292735">
                  <a:moveTo>
                    <a:pt x="0" y="146303"/>
                  </a:moveTo>
                  <a:lnTo>
                    <a:pt x="7028" y="100071"/>
                  </a:lnTo>
                  <a:lnTo>
                    <a:pt x="26602" y="59911"/>
                  </a:lnTo>
                  <a:lnTo>
                    <a:pt x="56455" y="28236"/>
                  </a:lnTo>
                  <a:lnTo>
                    <a:pt x="94317" y="7461"/>
                  </a:lnTo>
                  <a:lnTo>
                    <a:pt x="137921" y="0"/>
                  </a:lnTo>
                  <a:lnTo>
                    <a:pt x="181526" y="7461"/>
                  </a:lnTo>
                  <a:lnTo>
                    <a:pt x="219388" y="28236"/>
                  </a:lnTo>
                  <a:lnTo>
                    <a:pt x="249241" y="59911"/>
                  </a:lnTo>
                  <a:lnTo>
                    <a:pt x="268815" y="100071"/>
                  </a:lnTo>
                  <a:lnTo>
                    <a:pt x="275844" y="146303"/>
                  </a:lnTo>
                  <a:lnTo>
                    <a:pt x="268815" y="192536"/>
                  </a:lnTo>
                  <a:lnTo>
                    <a:pt x="249241" y="232696"/>
                  </a:lnTo>
                  <a:lnTo>
                    <a:pt x="219388" y="264371"/>
                  </a:lnTo>
                  <a:lnTo>
                    <a:pt x="181526" y="285146"/>
                  </a:lnTo>
                  <a:lnTo>
                    <a:pt x="137921" y="292607"/>
                  </a:lnTo>
                  <a:lnTo>
                    <a:pt x="94317" y="285146"/>
                  </a:lnTo>
                  <a:lnTo>
                    <a:pt x="56455" y="264371"/>
                  </a:lnTo>
                  <a:lnTo>
                    <a:pt x="26602" y="232696"/>
                  </a:lnTo>
                  <a:lnTo>
                    <a:pt x="7028" y="192536"/>
                  </a:lnTo>
                  <a:lnTo>
                    <a:pt x="0" y="146303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8432" y="3227831"/>
              <a:ext cx="276225" cy="292735"/>
            </a:xfrm>
            <a:custGeom>
              <a:avLst/>
              <a:gdLst/>
              <a:ahLst/>
              <a:cxnLst/>
              <a:rect l="l" t="t" r="r" b="b"/>
              <a:pathLst>
                <a:path w="276225" h="292735">
                  <a:moveTo>
                    <a:pt x="137921" y="0"/>
                  </a:moveTo>
                  <a:lnTo>
                    <a:pt x="94317" y="7461"/>
                  </a:lnTo>
                  <a:lnTo>
                    <a:pt x="56455" y="28236"/>
                  </a:lnTo>
                  <a:lnTo>
                    <a:pt x="26602" y="59911"/>
                  </a:lnTo>
                  <a:lnTo>
                    <a:pt x="7028" y="100071"/>
                  </a:lnTo>
                  <a:lnTo>
                    <a:pt x="0" y="146303"/>
                  </a:lnTo>
                  <a:lnTo>
                    <a:pt x="7028" y="192536"/>
                  </a:lnTo>
                  <a:lnTo>
                    <a:pt x="26602" y="232696"/>
                  </a:lnTo>
                  <a:lnTo>
                    <a:pt x="56455" y="264371"/>
                  </a:lnTo>
                  <a:lnTo>
                    <a:pt x="94317" y="285146"/>
                  </a:lnTo>
                  <a:lnTo>
                    <a:pt x="137921" y="292607"/>
                  </a:lnTo>
                  <a:lnTo>
                    <a:pt x="181526" y="285146"/>
                  </a:lnTo>
                  <a:lnTo>
                    <a:pt x="219388" y="264371"/>
                  </a:lnTo>
                  <a:lnTo>
                    <a:pt x="249241" y="232696"/>
                  </a:lnTo>
                  <a:lnTo>
                    <a:pt x="268815" y="192536"/>
                  </a:lnTo>
                  <a:lnTo>
                    <a:pt x="275843" y="146303"/>
                  </a:lnTo>
                  <a:lnTo>
                    <a:pt x="268815" y="100071"/>
                  </a:lnTo>
                  <a:lnTo>
                    <a:pt x="249241" y="59911"/>
                  </a:lnTo>
                  <a:lnTo>
                    <a:pt x="219388" y="28236"/>
                  </a:lnTo>
                  <a:lnTo>
                    <a:pt x="181526" y="7461"/>
                  </a:lnTo>
                  <a:lnTo>
                    <a:pt x="137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8432" y="3227831"/>
              <a:ext cx="276225" cy="292735"/>
            </a:xfrm>
            <a:custGeom>
              <a:avLst/>
              <a:gdLst/>
              <a:ahLst/>
              <a:cxnLst/>
              <a:rect l="l" t="t" r="r" b="b"/>
              <a:pathLst>
                <a:path w="276225" h="292735">
                  <a:moveTo>
                    <a:pt x="0" y="146303"/>
                  </a:moveTo>
                  <a:lnTo>
                    <a:pt x="7028" y="100071"/>
                  </a:lnTo>
                  <a:lnTo>
                    <a:pt x="26602" y="59911"/>
                  </a:lnTo>
                  <a:lnTo>
                    <a:pt x="56455" y="28236"/>
                  </a:lnTo>
                  <a:lnTo>
                    <a:pt x="94317" y="7461"/>
                  </a:lnTo>
                  <a:lnTo>
                    <a:pt x="137921" y="0"/>
                  </a:lnTo>
                  <a:lnTo>
                    <a:pt x="181526" y="7461"/>
                  </a:lnTo>
                  <a:lnTo>
                    <a:pt x="219388" y="28236"/>
                  </a:lnTo>
                  <a:lnTo>
                    <a:pt x="249241" y="59911"/>
                  </a:lnTo>
                  <a:lnTo>
                    <a:pt x="268815" y="100071"/>
                  </a:lnTo>
                  <a:lnTo>
                    <a:pt x="275843" y="146303"/>
                  </a:lnTo>
                  <a:lnTo>
                    <a:pt x="268815" y="192536"/>
                  </a:lnTo>
                  <a:lnTo>
                    <a:pt x="249241" y="232696"/>
                  </a:lnTo>
                  <a:lnTo>
                    <a:pt x="219388" y="264371"/>
                  </a:lnTo>
                  <a:lnTo>
                    <a:pt x="181526" y="285146"/>
                  </a:lnTo>
                  <a:lnTo>
                    <a:pt x="137921" y="292607"/>
                  </a:lnTo>
                  <a:lnTo>
                    <a:pt x="94317" y="285146"/>
                  </a:lnTo>
                  <a:lnTo>
                    <a:pt x="56455" y="264371"/>
                  </a:lnTo>
                  <a:lnTo>
                    <a:pt x="26602" y="232696"/>
                  </a:lnTo>
                  <a:lnTo>
                    <a:pt x="7028" y="192536"/>
                  </a:lnTo>
                  <a:lnTo>
                    <a:pt x="0" y="146303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82768" y="3221735"/>
              <a:ext cx="274320" cy="292735"/>
            </a:xfrm>
            <a:custGeom>
              <a:avLst/>
              <a:gdLst/>
              <a:ahLst/>
              <a:cxnLst/>
              <a:rect l="l" t="t" r="r" b="b"/>
              <a:pathLst>
                <a:path w="274320" h="292735">
                  <a:moveTo>
                    <a:pt x="137160" y="0"/>
                  </a:moveTo>
                  <a:lnTo>
                    <a:pt x="93829" y="7461"/>
                  </a:lnTo>
                  <a:lnTo>
                    <a:pt x="56180" y="28236"/>
                  </a:lnTo>
                  <a:lnTo>
                    <a:pt x="26481" y="59911"/>
                  </a:lnTo>
                  <a:lnTo>
                    <a:pt x="6998" y="100071"/>
                  </a:lnTo>
                  <a:lnTo>
                    <a:pt x="0" y="146303"/>
                  </a:lnTo>
                  <a:lnTo>
                    <a:pt x="6998" y="192536"/>
                  </a:lnTo>
                  <a:lnTo>
                    <a:pt x="26481" y="232696"/>
                  </a:lnTo>
                  <a:lnTo>
                    <a:pt x="56180" y="264371"/>
                  </a:lnTo>
                  <a:lnTo>
                    <a:pt x="93829" y="285146"/>
                  </a:lnTo>
                  <a:lnTo>
                    <a:pt x="137160" y="292608"/>
                  </a:lnTo>
                  <a:lnTo>
                    <a:pt x="180490" y="285146"/>
                  </a:lnTo>
                  <a:lnTo>
                    <a:pt x="218139" y="264371"/>
                  </a:lnTo>
                  <a:lnTo>
                    <a:pt x="247838" y="232696"/>
                  </a:lnTo>
                  <a:lnTo>
                    <a:pt x="267321" y="192536"/>
                  </a:lnTo>
                  <a:lnTo>
                    <a:pt x="274320" y="146303"/>
                  </a:lnTo>
                  <a:lnTo>
                    <a:pt x="267321" y="100071"/>
                  </a:lnTo>
                  <a:lnTo>
                    <a:pt x="247838" y="59911"/>
                  </a:lnTo>
                  <a:lnTo>
                    <a:pt x="218139" y="28236"/>
                  </a:lnTo>
                  <a:lnTo>
                    <a:pt x="180490" y="7461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82768" y="3221735"/>
              <a:ext cx="274320" cy="292735"/>
            </a:xfrm>
            <a:custGeom>
              <a:avLst/>
              <a:gdLst/>
              <a:ahLst/>
              <a:cxnLst/>
              <a:rect l="l" t="t" r="r" b="b"/>
              <a:pathLst>
                <a:path w="274320" h="292735">
                  <a:moveTo>
                    <a:pt x="0" y="146303"/>
                  </a:moveTo>
                  <a:lnTo>
                    <a:pt x="6998" y="100071"/>
                  </a:lnTo>
                  <a:lnTo>
                    <a:pt x="26481" y="59911"/>
                  </a:lnTo>
                  <a:lnTo>
                    <a:pt x="56180" y="28236"/>
                  </a:lnTo>
                  <a:lnTo>
                    <a:pt x="93829" y="7461"/>
                  </a:lnTo>
                  <a:lnTo>
                    <a:pt x="137160" y="0"/>
                  </a:lnTo>
                  <a:lnTo>
                    <a:pt x="180490" y="7461"/>
                  </a:lnTo>
                  <a:lnTo>
                    <a:pt x="218139" y="28236"/>
                  </a:lnTo>
                  <a:lnTo>
                    <a:pt x="247838" y="59911"/>
                  </a:lnTo>
                  <a:lnTo>
                    <a:pt x="267321" y="100071"/>
                  </a:lnTo>
                  <a:lnTo>
                    <a:pt x="274320" y="146303"/>
                  </a:lnTo>
                  <a:lnTo>
                    <a:pt x="267321" y="192536"/>
                  </a:lnTo>
                  <a:lnTo>
                    <a:pt x="247838" y="232696"/>
                  </a:lnTo>
                  <a:lnTo>
                    <a:pt x="218139" y="264371"/>
                  </a:lnTo>
                  <a:lnTo>
                    <a:pt x="180490" y="285146"/>
                  </a:lnTo>
                  <a:lnTo>
                    <a:pt x="137160" y="292608"/>
                  </a:lnTo>
                  <a:lnTo>
                    <a:pt x="93829" y="285146"/>
                  </a:lnTo>
                  <a:lnTo>
                    <a:pt x="56180" y="264371"/>
                  </a:lnTo>
                  <a:lnTo>
                    <a:pt x="26481" y="232696"/>
                  </a:lnTo>
                  <a:lnTo>
                    <a:pt x="6998" y="192536"/>
                  </a:lnTo>
                  <a:lnTo>
                    <a:pt x="0" y="146303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203060" y="2051176"/>
            <a:ext cx="5782310" cy="4629150"/>
            <a:chOff x="6203060" y="2051176"/>
            <a:chExt cx="5782310" cy="4629150"/>
          </a:xfrm>
        </p:grpSpPr>
        <p:sp>
          <p:nvSpPr>
            <p:cNvPr id="18" name="object 18"/>
            <p:cNvSpPr/>
            <p:nvPr/>
          </p:nvSpPr>
          <p:spPr>
            <a:xfrm>
              <a:off x="6209410" y="2057526"/>
              <a:ext cx="972185" cy="4616450"/>
            </a:xfrm>
            <a:custGeom>
              <a:avLst/>
              <a:gdLst/>
              <a:ahLst/>
              <a:cxnLst/>
              <a:rect l="l" t="t" r="r" b="b"/>
              <a:pathLst>
                <a:path w="972184" h="4616450">
                  <a:moveTo>
                    <a:pt x="15239" y="0"/>
                  </a:moveTo>
                  <a:lnTo>
                    <a:pt x="49089" y="34321"/>
                  </a:lnTo>
                  <a:lnTo>
                    <a:pt x="82328" y="69015"/>
                  </a:lnTo>
                  <a:lnTo>
                    <a:pt x="114957" y="104075"/>
                  </a:lnTo>
                  <a:lnTo>
                    <a:pt x="146977" y="139492"/>
                  </a:lnTo>
                  <a:lnTo>
                    <a:pt x="178386" y="175262"/>
                  </a:lnTo>
                  <a:lnTo>
                    <a:pt x="209186" y="211377"/>
                  </a:lnTo>
                  <a:lnTo>
                    <a:pt x="239376" y="247830"/>
                  </a:lnTo>
                  <a:lnTo>
                    <a:pt x="268956" y="284614"/>
                  </a:lnTo>
                  <a:lnTo>
                    <a:pt x="297927" y="321724"/>
                  </a:lnTo>
                  <a:lnTo>
                    <a:pt x="326287" y="359151"/>
                  </a:lnTo>
                  <a:lnTo>
                    <a:pt x="354038" y="396890"/>
                  </a:lnTo>
                  <a:lnTo>
                    <a:pt x="381179" y="434933"/>
                  </a:lnTo>
                  <a:lnTo>
                    <a:pt x="407710" y="473273"/>
                  </a:lnTo>
                  <a:lnTo>
                    <a:pt x="433632" y="511905"/>
                  </a:lnTo>
                  <a:lnTo>
                    <a:pt x="458943" y="550821"/>
                  </a:lnTo>
                  <a:lnTo>
                    <a:pt x="483645" y="590014"/>
                  </a:lnTo>
                  <a:lnTo>
                    <a:pt x="507737" y="629478"/>
                  </a:lnTo>
                  <a:lnTo>
                    <a:pt x="531219" y="669206"/>
                  </a:lnTo>
                  <a:lnTo>
                    <a:pt x="554091" y="709191"/>
                  </a:lnTo>
                  <a:lnTo>
                    <a:pt x="576353" y="749426"/>
                  </a:lnTo>
                  <a:lnTo>
                    <a:pt x="598006" y="789905"/>
                  </a:lnTo>
                  <a:lnTo>
                    <a:pt x="619049" y="830621"/>
                  </a:lnTo>
                  <a:lnTo>
                    <a:pt x="639482" y="871566"/>
                  </a:lnTo>
                  <a:lnTo>
                    <a:pt x="659305" y="912736"/>
                  </a:lnTo>
                  <a:lnTo>
                    <a:pt x="678518" y="954121"/>
                  </a:lnTo>
                  <a:lnTo>
                    <a:pt x="697122" y="995717"/>
                  </a:lnTo>
                  <a:lnTo>
                    <a:pt x="715116" y="1037515"/>
                  </a:lnTo>
                  <a:lnTo>
                    <a:pt x="732500" y="1079510"/>
                  </a:lnTo>
                  <a:lnTo>
                    <a:pt x="749274" y="1121694"/>
                  </a:lnTo>
                  <a:lnTo>
                    <a:pt x="765438" y="1164061"/>
                  </a:lnTo>
                  <a:lnTo>
                    <a:pt x="780993" y="1206603"/>
                  </a:lnTo>
                  <a:lnTo>
                    <a:pt x="795938" y="1249315"/>
                  </a:lnTo>
                  <a:lnTo>
                    <a:pt x="810273" y="1292190"/>
                  </a:lnTo>
                  <a:lnTo>
                    <a:pt x="823998" y="1335220"/>
                  </a:lnTo>
                  <a:lnTo>
                    <a:pt x="837113" y="1378399"/>
                  </a:lnTo>
                  <a:lnTo>
                    <a:pt x="849619" y="1421720"/>
                  </a:lnTo>
                  <a:lnTo>
                    <a:pt x="861515" y="1465177"/>
                  </a:lnTo>
                  <a:lnTo>
                    <a:pt x="872801" y="1508762"/>
                  </a:lnTo>
                  <a:lnTo>
                    <a:pt x="883477" y="1552469"/>
                  </a:lnTo>
                  <a:lnTo>
                    <a:pt x="893544" y="1596291"/>
                  </a:lnTo>
                  <a:lnTo>
                    <a:pt x="903000" y="1640221"/>
                  </a:lnTo>
                  <a:lnTo>
                    <a:pt x="911847" y="1684253"/>
                  </a:lnTo>
                  <a:lnTo>
                    <a:pt x="920084" y="1728380"/>
                  </a:lnTo>
                  <a:lnTo>
                    <a:pt x="927712" y="1772595"/>
                  </a:lnTo>
                  <a:lnTo>
                    <a:pt x="934729" y="1816891"/>
                  </a:lnTo>
                  <a:lnTo>
                    <a:pt x="941137" y="1861261"/>
                  </a:lnTo>
                  <a:lnTo>
                    <a:pt x="946935" y="1905699"/>
                  </a:lnTo>
                  <a:lnTo>
                    <a:pt x="952123" y="1950198"/>
                  </a:lnTo>
                  <a:lnTo>
                    <a:pt x="956701" y="1994752"/>
                  </a:lnTo>
                  <a:lnTo>
                    <a:pt x="960670" y="2039353"/>
                  </a:lnTo>
                  <a:lnTo>
                    <a:pt x="964029" y="2083994"/>
                  </a:lnTo>
                  <a:lnTo>
                    <a:pt x="966778" y="2128670"/>
                  </a:lnTo>
                  <a:lnTo>
                    <a:pt x="968917" y="2173372"/>
                  </a:lnTo>
                  <a:lnTo>
                    <a:pt x="970447" y="2218095"/>
                  </a:lnTo>
                  <a:lnTo>
                    <a:pt x="971367" y="2262832"/>
                  </a:lnTo>
                  <a:lnTo>
                    <a:pt x="971676" y="2307575"/>
                  </a:lnTo>
                  <a:lnTo>
                    <a:pt x="971377" y="2352319"/>
                  </a:lnTo>
                  <a:lnTo>
                    <a:pt x="970467" y="2397056"/>
                  </a:lnTo>
                  <a:lnTo>
                    <a:pt x="968948" y="2441779"/>
                  </a:lnTo>
                  <a:lnTo>
                    <a:pt x="966819" y="2486482"/>
                  </a:lnTo>
                  <a:lnTo>
                    <a:pt x="964080" y="2531159"/>
                  </a:lnTo>
                  <a:lnTo>
                    <a:pt x="960731" y="2575801"/>
                  </a:lnTo>
                  <a:lnTo>
                    <a:pt x="956773" y="2620403"/>
                  </a:lnTo>
                  <a:lnTo>
                    <a:pt x="952205" y="2664958"/>
                  </a:lnTo>
                  <a:lnTo>
                    <a:pt x="947027" y="2709459"/>
                  </a:lnTo>
                  <a:lnTo>
                    <a:pt x="941239" y="2753899"/>
                  </a:lnTo>
                  <a:lnTo>
                    <a:pt x="934842" y="2798271"/>
                  </a:lnTo>
                  <a:lnTo>
                    <a:pt x="927835" y="2842569"/>
                  </a:lnTo>
                  <a:lnTo>
                    <a:pt x="920218" y="2886787"/>
                  </a:lnTo>
                  <a:lnTo>
                    <a:pt x="911991" y="2930916"/>
                  </a:lnTo>
                  <a:lnTo>
                    <a:pt x="903155" y="2974950"/>
                  </a:lnTo>
                  <a:lnTo>
                    <a:pt x="893708" y="3018884"/>
                  </a:lnTo>
                  <a:lnTo>
                    <a:pt x="883652" y="3062709"/>
                  </a:lnTo>
                  <a:lnTo>
                    <a:pt x="872987" y="3106419"/>
                  </a:lnTo>
                  <a:lnTo>
                    <a:pt x="861711" y="3150008"/>
                  </a:lnTo>
                  <a:lnTo>
                    <a:pt x="849826" y="3193468"/>
                  </a:lnTo>
                  <a:lnTo>
                    <a:pt x="837331" y="3236793"/>
                  </a:lnTo>
                  <a:lnTo>
                    <a:pt x="824226" y="3279976"/>
                  </a:lnTo>
                  <a:lnTo>
                    <a:pt x="810512" y="3323010"/>
                  </a:lnTo>
                  <a:lnTo>
                    <a:pt x="796188" y="3365889"/>
                  </a:lnTo>
                  <a:lnTo>
                    <a:pt x="781254" y="3408606"/>
                  </a:lnTo>
                  <a:lnTo>
                    <a:pt x="765710" y="3451153"/>
                  </a:lnTo>
                  <a:lnTo>
                    <a:pt x="749557" y="3493525"/>
                  </a:lnTo>
                  <a:lnTo>
                    <a:pt x="732793" y="3535715"/>
                  </a:lnTo>
                  <a:lnTo>
                    <a:pt x="715421" y="3577715"/>
                  </a:lnTo>
                  <a:lnTo>
                    <a:pt x="697438" y="3619519"/>
                  </a:lnTo>
                  <a:lnTo>
                    <a:pt x="678846" y="3661120"/>
                  </a:lnTo>
                  <a:lnTo>
                    <a:pt x="659643" y="3702511"/>
                  </a:lnTo>
                  <a:lnTo>
                    <a:pt x="639832" y="3743687"/>
                  </a:lnTo>
                  <a:lnTo>
                    <a:pt x="619410" y="3784639"/>
                  </a:lnTo>
                  <a:lnTo>
                    <a:pt x="598379" y="3825361"/>
                  </a:lnTo>
                  <a:lnTo>
                    <a:pt x="576738" y="3865846"/>
                  </a:lnTo>
                  <a:lnTo>
                    <a:pt x="554487" y="3906089"/>
                  </a:lnTo>
                  <a:lnTo>
                    <a:pt x="531626" y="3946081"/>
                  </a:lnTo>
                  <a:lnTo>
                    <a:pt x="508156" y="3985816"/>
                  </a:lnTo>
                  <a:lnTo>
                    <a:pt x="484076" y="4025287"/>
                  </a:lnTo>
                  <a:lnTo>
                    <a:pt x="459386" y="4064488"/>
                  </a:lnTo>
                  <a:lnTo>
                    <a:pt x="434087" y="4103411"/>
                  </a:lnTo>
                  <a:lnTo>
                    <a:pt x="408178" y="4142051"/>
                  </a:lnTo>
                  <a:lnTo>
                    <a:pt x="381659" y="4180400"/>
                  </a:lnTo>
                  <a:lnTo>
                    <a:pt x="354530" y="4218451"/>
                  </a:lnTo>
                  <a:lnTo>
                    <a:pt x="326792" y="4256199"/>
                  </a:lnTo>
                  <a:lnTo>
                    <a:pt x="298444" y="4293635"/>
                  </a:lnTo>
                  <a:lnTo>
                    <a:pt x="269486" y="4330753"/>
                  </a:lnTo>
                  <a:lnTo>
                    <a:pt x="239919" y="4367547"/>
                  </a:lnTo>
                  <a:lnTo>
                    <a:pt x="209742" y="4404009"/>
                  </a:lnTo>
                  <a:lnTo>
                    <a:pt x="178955" y="4440133"/>
                  </a:lnTo>
                  <a:lnTo>
                    <a:pt x="147558" y="4475913"/>
                  </a:lnTo>
                  <a:lnTo>
                    <a:pt x="115552" y="4511340"/>
                  </a:lnTo>
                  <a:lnTo>
                    <a:pt x="82936" y="4546410"/>
                  </a:lnTo>
                  <a:lnTo>
                    <a:pt x="49710" y="4581114"/>
                  </a:lnTo>
                  <a:lnTo>
                    <a:pt x="15875" y="4615446"/>
                  </a:lnTo>
                  <a:lnTo>
                    <a:pt x="15621" y="4615624"/>
                  </a:lnTo>
                  <a:lnTo>
                    <a:pt x="15493" y="4615815"/>
                  </a:lnTo>
                  <a:lnTo>
                    <a:pt x="15239" y="4615992"/>
                  </a:lnTo>
                  <a:lnTo>
                    <a:pt x="0" y="4600714"/>
                  </a:lnTo>
                  <a:lnTo>
                    <a:pt x="33923" y="4566309"/>
                  </a:lnTo>
                  <a:lnTo>
                    <a:pt x="67229" y="4531527"/>
                  </a:lnTo>
                  <a:lnTo>
                    <a:pt x="99919" y="4496377"/>
                  </a:lnTo>
                  <a:lnTo>
                    <a:pt x="131993" y="4460863"/>
                  </a:lnTo>
                  <a:lnTo>
                    <a:pt x="163449" y="4424995"/>
                  </a:lnTo>
                  <a:lnTo>
                    <a:pt x="194289" y="4388777"/>
                  </a:lnTo>
                  <a:lnTo>
                    <a:pt x="224513" y="4352218"/>
                  </a:lnTo>
                  <a:lnTo>
                    <a:pt x="254119" y="4315324"/>
                  </a:lnTo>
                  <a:lnTo>
                    <a:pt x="283109" y="4278103"/>
                  </a:lnTo>
                  <a:lnTo>
                    <a:pt x="311483" y="4240560"/>
                  </a:lnTo>
                  <a:lnTo>
                    <a:pt x="339239" y="4202703"/>
                  </a:lnTo>
                  <a:lnTo>
                    <a:pt x="366379" y="4164539"/>
                  </a:lnTo>
                  <a:lnTo>
                    <a:pt x="392903" y="4126074"/>
                  </a:lnTo>
                  <a:lnTo>
                    <a:pt x="418809" y="4087316"/>
                  </a:lnTo>
                  <a:lnTo>
                    <a:pt x="444099" y="4048272"/>
                  </a:lnTo>
                  <a:lnTo>
                    <a:pt x="468772" y="4008948"/>
                  </a:lnTo>
                  <a:lnTo>
                    <a:pt x="492829" y="3969351"/>
                  </a:lnTo>
                  <a:lnTo>
                    <a:pt x="516269" y="3929489"/>
                  </a:lnTo>
                  <a:lnTo>
                    <a:pt x="539092" y="3889368"/>
                  </a:lnTo>
                  <a:lnTo>
                    <a:pt x="561298" y="3848994"/>
                  </a:lnTo>
                  <a:lnTo>
                    <a:pt x="582888" y="3808376"/>
                  </a:lnTo>
                  <a:lnTo>
                    <a:pt x="603861" y="3767519"/>
                  </a:lnTo>
                  <a:lnTo>
                    <a:pt x="624218" y="3726431"/>
                  </a:lnTo>
                  <a:lnTo>
                    <a:pt x="643958" y="3685119"/>
                  </a:lnTo>
                  <a:lnTo>
                    <a:pt x="663081" y="3643589"/>
                  </a:lnTo>
                  <a:lnTo>
                    <a:pt x="681587" y="3601849"/>
                  </a:lnTo>
                  <a:lnTo>
                    <a:pt x="699477" y="3559904"/>
                  </a:lnTo>
                  <a:lnTo>
                    <a:pt x="716750" y="3517764"/>
                  </a:lnTo>
                  <a:lnTo>
                    <a:pt x="733406" y="3475433"/>
                  </a:lnTo>
                  <a:lnTo>
                    <a:pt x="749446" y="3432919"/>
                  </a:lnTo>
                  <a:lnTo>
                    <a:pt x="764869" y="3390229"/>
                  </a:lnTo>
                  <a:lnTo>
                    <a:pt x="779675" y="3347370"/>
                  </a:lnTo>
                  <a:lnTo>
                    <a:pt x="793864" y="3304349"/>
                  </a:lnTo>
                  <a:lnTo>
                    <a:pt x="807437" y="3261172"/>
                  </a:lnTo>
                  <a:lnTo>
                    <a:pt x="820393" y="3217847"/>
                  </a:lnTo>
                  <a:lnTo>
                    <a:pt x="832733" y="3174380"/>
                  </a:lnTo>
                  <a:lnTo>
                    <a:pt x="844455" y="3130779"/>
                  </a:lnTo>
                  <a:lnTo>
                    <a:pt x="855561" y="3087050"/>
                  </a:lnTo>
                  <a:lnTo>
                    <a:pt x="866051" y="3043200"/>
                  </a:lnTo>
                  <a:lnTo>
                    <a:pt x="875923" y="2999236"/>
                  </a:lnTo>
                  <a:lnTo>
                    <a:pt x="885179" y="2955165"/>
                  </a:lnTo>
                  <a:lnTo>
                    <a:pt x="893818" y="2910994"/>
                  </a:lnTo>
                  <a:lnTo>
                    <a:pt x="901841" y="2866729"/>
                  </a:lnTo>
                  <a:lnTo>
                    <a:pt x="909247" y="2822378"/>
                  </a:lnTo>
                  <a:lnTo>
                    <a:pt x="916036" y="2777948"/>
                  </a:lnTo>
                  <a:lnTo>
                    <a:pt x="922208" y="2733445"/>
                  </a:lnTo>
                  <a:lnTo>
                    <a:pt x="927764" y="2688877"/>
                  </a:lnTo>
                  <a:lnTo>
                    <a:pt x="932703" y="2644249"/>
                  </a:lnTo>
                  <a:lnTo>
                    <a:pt x="937025" y="2599570"/>
                  </a:lnTo>
                  <a:lnTo>
                    <a:pt x="940730" y="2554846"/>
                  </a:lnTo>
                  <a:lnTo>
                    <a:pt x="943819" y="2510084"/>
                  </a:lnTo>
                  <a:lnTo>
                    <a:pt x="946291" y="2465291"/>
                  </a:lnTo>
                  <a:lnTo>
                    <a:pt x="948146" y="2420473"/>
                  </a:lnTo>
                  <a:lnTo>
                    <a:pt x="949385" y="2375639"/>
                  </a:lnTo>
                  <a:lnTo>
                    <a:pt x="950007" y="2330793"/>
                  </a:lnTo>
                  <a:lnTo>
                    <a:pt x="950012" y="2285945"/>
                  </a:lnTo>
                  <a:lnTo>
                    <a:pt x="949400" y="2241099"/>
                  </a:lnTo>
                  <a:lnTo>
                    <a:pt x="948172" y="2196264"/>
                  </a:lnTo>
                  <a:lnTo>
                    <a:pt x="946327" y="2151446"/>
                  </a:lnTo>
                  <a:lnTo>
                    <a:pt x="943865" y="2106652"/>
                  </a:lnTo>
                  <a:lnTo>
                    <a:pt x="940787" y="2061889"/>
                  </a:lnTo>
                  <a:lnTo>
                    <a:pt x="937092" y="2017164"/>
                  </a:lnTo>
                  <a:lnTo>
                    <a:pt x="932780" y="1972483"/>
                  </a:lnTo>
                  <a:lnTo>
                    <a:pt x="927851" y="1927855"/>
                  </a:lnTo>
                  <a:lnTo>
                    <a:pt x="922306" y="1883285"/>
                  </a:lnTo>
                  <a:lnTo>
                    <a:pt x="916143" y="1838780"/>
                  </a:lnTo>
                  <a:lnTo>
                    <a:pt x="909365" y="1794348"/>
                  </a:lnTo>
                  <a:lnTo>
                    <a:pt x="901969" y="1749995"/>
                  </a:lnTo>
                  <a:lnTo>
                    <a:pt x="893957" y="1705728"/>
                  </a:lnTo>
                  <a:lnTo>
                    <a:pt x="885327" y="1661554"/>
                  </a:lnTo>
                  <a:lnTo>
                    <a:pt x="876082" y="1617480"/>
                  </a:lnTo>
                  <a:lnTo>
                    <a:pt x="866219" y="1573514"/>
                  </a:lnTo>
                  <a:lnTo>
                    <a:pt x="855740" y="1529661"/>
                  </a:lnTo>
                  <a:lnTo>
                    <a:pt x="844644" y="1485928"/>
                  </a:lnTo>
                  <a:lnTo>
                    <a:pt x="832931" y="1442323"/>
                  </a:lnTo>
                  <a:lnTo>
                    <a:pt x="820601" y="1398853"/>
                  </a:lnTo>
                  <a:lnTo>
                    <a:pt x="807655" y="1355524"/>
                  </a:lnTo>
                  <a:lnTo>
                    <a:pt x="794092" y="1312344"/>
                  </a:lnTo>
                  <a:lnTo>
                    <a:pt x="779912" y="1269318"/>
                  </a:lnTo>
                  <a:lnTo>
                    <a:pt x="765115" y="1226455"/>
                  </a:lnTo>
                  <a:lnTo>
                    <a:pt x="749702" y="1183761"/>
                  </a:lnTo>
                  <a:lnTo>
                    <a:pt x="733672" y="1141242"/>
                  </a:lnTo>
                  <a:lnTo>
                    <a:pt x="717025" y="1098907"/>
                  </a:lnTo>
                  <a:lnTo>
                    <a:pt x="699762" y="1056761"/>
                  </a:lnTo>
                  <a:lnTo>
                    <a:pt x="681881" y="1014811"/>
                  </a:lnTo>
                  <a:lnTo>
                    <a:pt x="663384" y="973066"/>
                  </a:lnTo>
                  <a:lnTo>
                    <a:pt x="644270" y="931530"/>
                  </a:lnTo>
                  <a:lnTo>
                    <a:pt x="624540" y="890212"/>
                  </a:lnTo>
                  <a:lnTo>
                    <a:pt x="604192" y="849118"/>
                  </a:lnTo>
                  <a:lnTo>
                    <a:pt x="583228" y="808255"/>
                  </a:lnTo>
                  <a:lnTo>
                    <a:pt x="561647" y="767631"/>
                  </a:lnTo>
                  <a:lnTo>
                    <a:pt x="539450" y="727251"/>
                  </a:lnTo>
                  <a:lnTo>
                    <a:pt x="516635" y="687123"/>
                  </a:lnTo>
                  <a:lnTo>
                    <a:pt x="493204" y="647254"/>
                  </a:lnTo>
                  <a:lnTo>
                    <a:pt x="469156" y="607650"/>
                  </a:lnTo>
                  <a:lnTo>
                    <a:pt x="444491" y="568319"/>
                  </a:lnTo>
                  <a:lnTo>
                    <a:pt x="419210" y="529267"/>
                  </a:lnTo>
                  <a:lnTo>
                    <a:pt x="393312" y="490502"/>
                  </a:lnTo>
                  <a:lnTo>
                    <a:pt x="366797" y="452030"/>
                  </a:lnTo>
                  <a:lnTo>
                    <a:pt x="339665" y="413857"/>
                  </a:lnTo>
                  <a:lnTo>
                    <a:pt x="311916" y="375992"/>
                  </a:lnTo>
                  <a:lnTo>
                    <a:pt x="283551" y="338441"/>
                  </a:lnTo>
                  <a:lnTo>
                    <a:pt x="254569" y="301211"/>
                  </a:lnTo>
                  <a:lnTo>
                    <a:pt x="224970" y="264309"/>
                  </a:lnTo>
                  <a:lnTo>
                    <a:pt x="194754" y="227741"/>
                  </a:lnTo>
                  <a:lnTo>
                    <a:pt x="163922" y="191514"/>
                  </a:lnTo>
                  <a:lnTo>
                    <a:pt x="132472" y="155637"/>
                  </a:lnTo>
                  <a:lnTo>
                    <a:pt x="100406" y="120114"/>
                  </a:lnTo>
                  <a:lnTo>
                    <a:pt x="67723" y="84954"/>
                  </a:lnTo>
                  <a:lnTo>
                    <a:pt x="34424" y="50163"/>
                  </a:lnTo>
                  <a:lnTo>
                    <a:pt x="508" y="15748"/>
                  </a:lnTo>
                  <a:lnTo>
                    <a:pt x="380" y="15621"/>
                  </a:lnTo>
                  <a:lnTo>
                    <a:pt x="126" y="15367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2192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93407" y="2066543"/>
              <a:ext cx="5285740" cy="1148080"/>
            </a:xfrm>
            <a:custGeom>
              <a:avLst/>
              <a:gdLst/>
              <a:ahLst/>
              <a:cxnLst/>
              <a:rect l="l" t="t" r="r" b="b"/>
              <a:pathLst>
                <a:path w="5285740" h="1148080">
                  <a:moveTo>
                    <a:pt x="5285232" y="0"/>
                  </a:moveTo>
                  <a:lnTo>
                    <a:pt x="0" y="0"/>
                  </a:lnTo>
                  <a:lnTo>
                    <a:pt x="0" y="1147572"/>
                  </a:lnTo>
                  <a:lnTo>
                    <a:pt x="5285232" y="1147572"/>
                  </a:lnTo>
                  <a:lnTo>
                    <a:pt x="5285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93407" y="2066543"/>
              <a:ext cx="5285740" cy="1148080"/>
            </a:xfrm>
            <a:custGeom>
              <a:avLst/>
              <a:gdLst/>
              <a:ahLst/>
              <a:cxnLst/>
              <a:rect l="l" t="t" r="r" b="b"/>
              <a:pathLst>
                <a:path w="5285740" h="1148080">
                  <a:moveTo>
                    <a:pt x="0" y="1147572"/>
                  </a:moveTo>
                  <a:lnTo>
                    <a:pt x="5285232" y="1147572"/>
                  </a:lnTo>
                  <a:lnTo>
                    <a:pt x="5285232" y="0"/>
                  </a:lnTo>
                  <a:lnTo>
                    <a:pt x="0" y="0"/>
                  </a:lnTo>
                  <a:lnTo>
                    <a:pt x="0" y="1147572"/>
                  </a:lnTo>
                  <a:close/>
                </a:path>
              </a:pathLst>
            </a:custGeom>
            <a:ln w="12192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74179" y="1965451"/>
            <a:ext cx="4262120" cy="12236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25" dirty="0">
                <a:latin typeface="Calibri"/>
                <a:cs typeface="Calibri"/>
              </a:rPr>
              <a:t>Код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образовательной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организации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80"/>
              </a:lnSpc>
              <a:spcBef>
                <a:spcPts val="790"/>
              </a:spcBef>
            </a:pPr>
            <a:r>
              <a:rPr sz="1800" spc="-5" dirty="0">
                <a:latin typeface="Calibri"/>
                <a:cs typeface="Calibri"/>
              </a:rPr>
              <a:t>указывается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код</a:t>
            </a:r>
            <a:r>
              <a:rPr sz="1800" spc="-10" dirty="0">
                <a:latin typeface="Calibri"/>
                <a:cs typeface="Calibri"/>
              </a:rPr>
              <a:t> образовательной </a:t>
            </a:r>
            <a:r>
              <a:rPr sz="1800" spc="-5" dirty="0">
                <a:latin typeface="Calibri"/>
                <a:cs typeface="Calibri"/>
              </a:rPr>
              <a:t> организации,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которой </a:t>
            </a:r>
            <a:r>
              <a:rPr sz="1800" spc="-10" dirty="0">
                <a:latin typeface="Calibri"/>
                <a:cs typeface="Calibri"/>
              </a:rPr>
              <a:t>обучается </a:t>
            </a:r>
            <a:r>
              <a:rPr sz="1800" spc="-5" dirty="0">
                <a:latin typeface="Calibri"/>
                <a:cs typeface="Calibri"/>
              </a:rPr>
              <a:t>участник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69482" y="2241550"/>
            <a:ext cx="5704840" cy="2029460"/>
            <a:chOff x="6269482" y="2241550"/>
            <a:chExt cx="5704840" cy="2029460"/>
          </a:xfrm>
        </p:grpSpPr>
        <p:sp>
          <p:nvSpPr>
            <p:cNvPr id="23" name="object 23"/>
            <p:cNvSpPr/>
            <p:nvPr/>
          </p:nvSpPr>
          <p:spPr>
            <a:xfrm>
              <a:off x="6275832" y="2247900"/>
              <a:ext cx="906780" cy="876300"/>
            </a:xfrm>
            <a:custGeom>
              <a:avLst/>
              <a:gdLst/>
              <a:ahLst/>
              <a:cxnLst/>
              <a:rect l="l" t="t" r="r" b="b"/>
              <a:pathLst>
                <a:path w="906779" h="876300">
                  <a:moveTo>
                    <a:pt x="453389" y="0"/>
                  </a:moveTo>
                  <a:lnTo>
                    <a:pt x="403980" y="2571"/>
                  </a:lnTo>
                  <a:lnTo>
                    <a:pt x="356114" y="10108"/>
                  </a:lnTo>
                  <a:lnTo>
                    <a:pt x="310066" y="22341"/>
                  </a:lnTo>
                  <a:lnTo>
                    <a:pt x="266115" y="39005"/>
                  </a:lnTo>
                  <a:lnTo>
                    <a:pt x="224536" y="59831"/>
                  </a:lnTo>
                  <a:lnTo>
                    <a:pt x="185604" y="84551"/>
                  </a:lnTo>
                  <a:lnTo>
                    <a:pt x="149598" y="112899"/>
                  </a:lnTo>
                  <a:lnTo>
                    <a:pt x="116793" y="144606"/>
                  </a:lnTo>
                  <a:lnTo>
                    <a:pt x="87465" y="179405"/>
                  </a:lnTo>
                  <a:lnTo>
                    <a:pt x="61891" y="217028"/>
                  </a:lnTo>
                  <a:lnTo>
                    <a:pt x="40347" y="257209"/>
                  </a:lnTo>
                  <a:lnTo>
                    <a:pt x="23109" y="299679"/>
                  </a:lnTo>
                  <a:lnTo>
                    <a:pt x="10455" y="344171"/>
                  </a:lnTo>
                  <a:lnTo>
                    <a:pt x="2659" y="390417"/>
                  </a:lnTo>
                  <a:lnTo>
                    <a:pt x="0" y="438150"/>
                  </a:lnTo>
                  <a:lnTo>
                    <a:pt x="2659" y="485882"/>
                  </a:lnTo>
                  <a:lnTo>
                    <a:pt x="10455" y="532128"/>
                  </a:lnTo>
                  <a:lnTo>
                    <a:pt x="23109" y="576620"/>
                  </a:lnTo>
                  <a:lnTo>
                    <a:pt x="40347" y="619090"/>
                  </a:lnTo>
                  <a:lnTo>
                    <a:pt x="61891" y="659271"/>
                  </a:lnTo>
                  <a:lnTo>
                    <a:pt x="87465" y="696894"/>
                  </a:lnTo>
                  <a:lnTo>
                    <a:pt x="116793" y="731693"/>
                  </a:lnTo>
                  <a:lnTo>
                    <a:pt x="149598" y="763400"/>
                  </a:lnTo>
                  <a:lnTo>
                    <a:pt x="185604" y="791748"/>
                  </a:lnTo>
                  <a:lnTo>
                    <a:pt x="224536" y="816468"/>
                  </a:lnTo>
                  <a:lnTo>
                    <a:pt x="266115" y="837294"/>
                  </a:lnTo>
                  <a:lnTo>
                    <a:pt x="310066" y="853958"/>
                  </a:lnTo>
                  <a:lnTo>
                    <a:pt x="356114" y="866191"/>
                  </a:lnTo>
                  <a:lnTo>
                    <a:pt x="403980" y="873728"/>
                  </a:lnTo>
                  <a:lnTo>
                    <a:pt x="453389" y="876300"/>
                  </a:lnTo>
                  <a:lnTo>
                    <a:pt x="502799" y="873728"/>
                  </a:lnTo>
                  <a:lnTo>
                    <a:pt x="550665" y="866191"/>
                  </a:lnTo>
                  <a:lnTo>
                    <a:pt x="596713" y="853958"/>
                  </a:lnTo>
                  <a:lnTo>
                    <a:pt x="640664" y="837294"/>
                  </a:lnTo>
                  <a:lnTo>
                    <a:pt x="682244" y="816468"/>
                  </a:lnTo>
                  <a:lnTo>
                    <a:pt x="721175" y="791748"/>
                  </a:lnTo>
                  <a:lnTo>
                    <a:pt x="757181" y="763400"/>
                  </a:lnTo>
                  <a:lnTo>
                    <a:pt x="789986" y="731693"/>
                  </a:lnTo>
                  <a:lnTo>
                    <a:pt x="819314" y="696894"/>
                  </a:lnTo>
                  <a:lnTo>
                    <a:pt x="844888" y="659271"/>
                  </a:lnTo>
                  <a:lnTo>
                    <a:pt x="866432" y="619090"/>
                  </a:lnTo>
                  <a:lnTo>
                    <a:pt x="883670" y="576620"/>
                  </a:lnTo>
                  <a:lnTo>
                    <a:pt x="896324" y="532128"/>
                  </a:lnTo>
                  <a:lnTo>
                    <a:pt x="904120" y="485882"/>
                  </a:lnTo>
                  <a:lnTo>
                    <a:pt x="906779" y="438150"/>
                  </a:lnTo>
                  <a:lnTo>
                    <a:pt x="904120" y="390417"/>
                  </a:lnTo>
                  <a:lnTo>
                    <a:pt x="896324" y="344171"/>
                  </a:lnTo>
                  <a:lnTo>
                    <a:pt x="883670" y="299679"/>
                  </a:lnTo>
                  <a:lnTo>
                    <a:pt x="866432" y="257209"/>
                  </a:lnTo>
                  <a:lnTo>
                    <a:pt x="844888" y="217028"/>
                  </a:lnTo>
                  <a:lnTo>
                    <a:pt x="819314" y="179405"/>
                  </a:lnTo>
                  <a:lnTo>
                    <a:pt x="789986" y="144606"/>
                  </a:lnTo>
                  <a:lnTo>
                    <a:pt x="757181" y="112899"/>
                  </a:lnTo>
                  <a:lnTo>
                    <a:pt x="721175" y="84551"/>
                  </a:lnTo>
                  <a:lnTo>
                    <a:pt x="682243" y="59831"/>
                  </a:lnTo>
                  <a:lnTo>
                    <a:pt x="640664" y="39005"/>
                  </a:lnTo>
                  <a:lnTo>
                    <a:pt x="596713" y="22341"/>
                  </a:lnTo>
                  <a:lnTo>
                    <a:pt x="550665" y="10108"/>
                  </a:lnTo>
                  <a:lnTo>
                    <a:pt x="502799" y="2571"/>
                  </a:lnTo>
                  <a:lnTo>
                    <a:pt x="453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75832" y="2247900"/>
              <a:ext cx="906780" cy="876300"/>
            </a:xfrm>
            <a:custGeom>
              <a:avLst/>
              <a:gdLst/>
              <a:ahLst/>
              <a:cxnLst/>
              <a:rect l="l" t="t" r="r" b="b"/>
              <a:pathLst>
                <a:path w="906779" h="876300">
                  <a:moveTo>
                    <a:pt x="0" y="438150"/>
                  </a:moveTo>
                  <a:lnTo>
                    <a:pt x="2659" y="390417"/>
                  </a:lnTo>
                  <a:lnTo>
                    <a:pt x="10455" y="344171"/>
                  </a:lnTo>
                  <a:lnTo>
                    <a:pt x="23109" y="299679"/>
                  </a:lnTo>
                  <a:lnTo>
                    <a:pt x="40347" y="257209"/>
                  </a:lnTo>
                  <a:lnTo>
                    <a:pt x="61891" y="217028"/>
                  </a:lnTo>
                  <a:lnTo>
                    <a:pt x="87465" y="179405"/>
                  </a:lnTo>
                  <a:lnTo>
                    <a:pt x="116793" y="144606"/>
                  </a:lnTo>
                  <a:lnTo>
                    <a:pt x="149598" y="112899"/>
                  </a:lnTo>
                  <a:lnTo>
                    <a:pt x="185604" y="84551"/>
                  </a:lnTo>
                  <a:lnTo>
                    <a:pt x="224536" y="59831"/>
                  </a:lnTo>
                  <a:lnTo>
                    <a:pt x="266115" y="39005"/>
                  </a:lnTo>
                  <a:lnTo>
                    <a:pt x="310066" y="22341"/>
                  </a:lnTo>
                  <a:lnTo>
                    <a:pt x="356114" y="10108"/>
                  </a:lnTo>
                  <a:lnTo>
                    <a:pt x="403980" y="2571"/>
                  </a:lnTo>
                  <a:lnTo>
                    <a:pt x="453389" y="0"/>
                  </a:lnTo>
                  <a:lnTo>
                    <a:pt x="502799" y="2571"/>
                  </a:lnTo>
                  <a:lnTo>
                    <a:pt x="550665" y="10108"/>
                  </a:lnTo>
                  <a:lnTo>
                    <a:pt x="596713" y="22341"/>
                  </a:lnTo>
                  <a:lnTo>
                    <a:pt x="640664" y="39005"/>
                  </a:lnTo>
                  <a:lnTo>
                    <a:pt x="682243" y="59831"/>
                  </a:lnTo>
                  <a:lnTo>
                    <a:pt x="721175" y="84551"/>
                  </a:lnTo>
                  <a:lnTo>
                    <a:pt x="757181" y="112899"/>
                  </a:lnTo>
                  <a:lnTo>
                    <a:pt x="789986" y="144606"/>
                  </a:lnTo>
                  <a:lnTo>
                    <a:pt x="819314" y="179405"/>
                  </a:lnTo>
                  <a:lnTo>
                    <a:pt x="844888" y="217028"/>
                  </a:lnTo>
                  <a:lnTo>
                    <a:pt x="866432" y="257209"/>
                  </a:lnTo>
                  <a:lnTo>
                    <a:pt x="883670" y="299679"/>
                  </a:lnTo>
                  <a:lnTo>
                    <a:pt x="896324" y="344171"/>
                  </a:lnTo>
                  <a:lnTo>
                    <a:pt x="904120" y="390417"/>
                  </a:lnTo>
                  <a:lnTo>
                    <a:pt x="906779" y="438150"/>
                  </a:lnTo>
                  <a:lnTo>
                    <a:pt x="904120" y="485882"/>
                  </a:lnTo>
                  <a:lnTo>
                    <a:pt x="896324" y="532128"/>
                  </a:lnTo>
                  <a:lnTo>
                    <a:pt x="883670" y="576620"/>
                  </a:lnTo>
                  <a:lnTo>
                    <a:pt x="866432" y="619090"/>
                  </a:lnTo>
                  <a:lnTo>
                    <a:pt x="844888" y="659271"/>
                  </a:lnTo>
                  <a:lnTo>
                    <a:pt x="819314" y="696894"/>
                  </a:lnTo>
                  <a:lnTo>
                    <a:pt x="789986" y="731693"/>
                  </a:lnTo>
                  <a:lnTo>
                    <a:pt x="757181" y="763400"/>
                  </a:lnTo>
                  <a:lnTo>
                    <a:pt x="721175" y="791748"/>
                  </a:lnTo>
                  <a:lnTo>
                    <a:pt x="682244" y="816468"/>
                  </a:lnTo>
                  <a:lnTo>
                    <a:pt x="640664" y="837294"/>
                  </a:lnTo>
                  <a:lnTo>
                    <a:pt x="596713" y="853958"/>
                  </a:lnTo>
                  <a:lnTo>
                    <a:pt x="550665" y="866191"/>
                  </a:lnTo>
                  <a:lnTo>
                    <a:pt x="502799" y="873728"/>
                  </a:lnTo>
                  <a:lnTo>
                    <a:pt x="453389" y="876300"/>
                  </a:lnTo>
                  <a:lnTo>
                    <a:pt x="403980" y="873728"/>
                  </a:lnTo>
                  <a:lnTo>
                    <a:pt x="356114" y="866191"/>
                  </a:lnTo>
                  <a:lnTo>
                    <a:pt x="310066" y="853958"/>
                  </a:lnTo>
                  <a:lnTo>
                    <a:pt x="266115" y="837294"/>
                  </a:lnTo>
                  <a:lnTo>
                    <a:pt x="224536" y="816468"/>
                  </a:lnTo>
                  <a:lnTo>
                    <a:pt x="185604" y="791748"/>
                  </a:lnTo>
                  <a:lnTo>
                    <a:pt x="149598" y="763400"/>
                  </a:lnTo>
                  <a:lnTo>
                    <a:pt x="116793" y="731693"/>
                  </a:lnTo>
                  <a:lnTo>
                    <a:pt x="87465" y="696894"/>
                  </a:lnTo>
                  <a:lnTo>
                    <a:pt x="61891" y="659271"/>
                  </a:lnTo>
                  <a:lnTo>
                    <a:pt x="40347" y="619090"/>
                  </a:lnTo>
                  <a:lnTo>
                    <a:pt x="23109" y="576620"/>
                  </a:lnTo>
                  <a:lnTo>
                    <a:pt x="10455" y="532128"/>
                  </a:lnTo>
                  <a:lnTo>
                    <a:pt x="2659" y="485882"/>
                  </a:lnTo>
                  <a:lnTo>
                    <a:pt x="0" y="43815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984" y="3348227"/>
              <a:ext cx="4857115" cy="916305"/>
            </a:xfrm>
            <a:custGeom>
              <a:avLst/>
              <a:gdLst/>
              <a:ahLst/>
              <a:cxnLst/>
              <a:rect l="l" t="t" r="r" b="b"/>
              <a:pathLst>
                <a:path w="4857115" h="916304">
                  <a:moveTo>
                    <a:pt x="4856987" y="0"/>
                  </a:moveTo>
                  <a:lnTo>
                    <a:pt x="0" y="0"/>
                  </a:lnTo>
                  <a:lnTo>
                    <a:pt x="0" y="915924"/>
                  </a:lnTo>
                  <a:lnTo>
                    <a:pt x="4856987" y="915924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10984" y="3348227"/>
              <a:ext cx="4857115" cy="916305"/>
            </a:xfrm>
            <a:custGeom>
              <a:avLst/>
              <a:gdLst/>
              <a:ahLst/>
              <a:cxnLst/>
              <a:rect l="l" t="t" r="r" b="b"/>
              <a:pathLst>
                <a:path w="4857115" h="916304">
                  <a:moveTo>
                    <a:pt x="0" y="915924"/>
                  </a:moveTo>
                  <a:lnTo>
                    <a:pt x="4856987" y="915924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915924"/>
                  </a:lnTo>
                  <a:close/>
                </a:path>
              </a:pathLst>
            </a:custGeom>
            <a:ln w="12191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690866" y="3379470"/>
            <a:ext cx="338074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285"/>
              </a:spcBef>
            </a:pPr>
            <a:r>
              <a:rPr sz="1800" b="1" spc="-5" dirty="0">
                <a:latin typeface="Calibri"/>
                <a:cs typeface="Calibri"/>
              </a:rPr>
              <a:t>Класс: номер, </a:t>
            </a:r>
            <a:r>
              <a:rPr sz="1800" b="1" spc="-10" dirty="0">
                <a:latin typeface="Calibri"/>
                <a:cs typeface="Calibri"/>
              </a:rPr>
              <a:t>буква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указывается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информация 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5" dirty="0">
                <a:latin typeface="Calibri"/>
                <a:cs typeface="Calibri"/>
              </a:rPr>
              <a:t>классе,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котором </a:t>
            </a:r>
            <a:r>
              <a:rPr sz="1800" spc="-10" dirty="0">
                <a:latin typeface="Calibri"/>
                <a:cs typeface="Calibri"/>
              </a:rPr>
              <a:t> обучается </a:t>
            </a:r>
            <a:r>
              <a:rPr sz="1800" spc="-5" dirty="0">
                <a:latin typeface="Calibri"/>
                <a:cs typeface="Calibri"/>
              </a:rPr>
              <a:t>участник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38290" y="3334258"/>
            <a:ext cx="5336540" cy="2195195"/>
            <a:chOff x="6638290" y="3334258"/>
            <a:chExt cx="5336540" cy="2195195"/>
          </a:xfrm>
        </p:grpSpPr>
        <p:sp>
          <p:nvSpPr>
            <p:cNvPr id="29" name="object 29"/>
            <p:cNvSpPr/>
            <p:nvPr/>
          </p:nvSpPr>
          <p:spPr>
            <a:xfrm>
              <a:off x="6644640" y="3340608"/>
              <a:ext cx="931544" cy="931544"/>
            </a:xfrm>
            <a:custGeom>
              <a:avLst/>
              <a:gdLst/>
              <a:ahLst/>
              <a:cxnLst/>
              <a:rect l="l" t="t" r="r" b="b"/>
              <a:pathLst>
                <a:path w="931545" h="931545">
                  <a:moveTo>
                    <a:pt x="465581" y="0"/>
                  </a:moveTo>
                  <a:lnTo>
                    <a:pt x="417972" y="2403"/>
                  </a:lnTo>
                  <a:lnTo>
                    <a:pt x="371739" y="9457"/>
                  </a:lnTo>
                  <a:lnTo>
                    <a:pt x="327116" y="20928"/>
                  </a:lnTo>
                  <a:lnTo>
                    <a:pt x="284339" y="36581"/>
                  </a:lnTo>
                  <a:lnTo>
                    <a:pt x="243639" y="56184"/>
                  </a:lnTo>
                  <a:lnTo>
                    <a:pt x="205252" y="79503"/>
                  </a:lnTo>
                  <a:lnTo>
                    <a:pt x="169411" y="106302"/>
                  </a:lnTo>
                  <a:lnTo>
                    <a:pt x="136350" y="136350"/>
                  </a:lnTo>
                  <a:lnTo>
                    <a:pt x="106302" y="169411"/>
                  </a:lnTo>
                  <a:lnTo>
                    <a:pt x="79503" y="205252"/>
                  </a:lnTo>
                  <a:lnTo>
                    <a:pt x="56184" y="243639"/>
                  </a:lnTo>
                  <a:lnTo>
                    <a:pt x="36581" y="284339"/>
                  </a:lnTo>
                  <a:lnTo>
                    <a:pt x="20928" y="327116"/>
                  </a:lnTo>
                  <a:lnTo>
                    <a:pt x="9457" y="371739"/>
                  </a:lnTo>
                  <a:lnTo>
                    <a:pt x="2403" y="417972"/>
                  </a:lnTo>
                  <a:lnTo>
                    <a:pt x="0" y="465581"/>
                  </a:lnTo>
                  <a:lnTo>
                    <a:pt x="2403" y="513191"/>
                  </a:lnTo>
                  <a:lnTo>
                    <a:pt x="9457" y="559424"/>
                  </a:lnTo>
                  <a:lnTo>
                    <a:pt x="20928" y="604047"/>
                  </a:lnTo>
                  <a:lnTo>
                    <a:pt x="36581" y="646824"/>
                  </a:lnTo>
                  <a:lnTo>
                    <a:pt x="56184" y="687524"/>
                  </a:lnTo>
                  <a:lnTo>
                    <a:pt x="79503" y="725911"/>
                  </a:lnTo>
                  <a:lnTo>
                    <a:pt x="106302" y="761752"/>
                  </a:lnTo>
                  <a:lnTo>
                    <a:pt x="136350" y="794813"/>
                  </a:lnTo>
                  <a:lnTo>
                    <a:pt x="169411" y="824861"/>
                  </a:lnTo>
                  <a:lnTo>
                    <a:pt x="205252" y="851660"/>
                  </a:lnTo>
                  <a:lnTo>
                    <a:pt x="243639" y="874979"/>
                  </a:lnTo>
                  <a:lnTo>
                    <a:pt x="284339" y="894582"/>
                  </a:lnTo>
                  <a:lnTo>
                    <a:pt x="327116" y="910235"/>
                  </a:lnTo>
                  <a:lnTo>
                    <a:pt x="371739" y="921706"/>
                  </a:lnTo>
                  <a:lnTo>
                    <a:pt x="417972" y="928760"/>
                  </a:lnTo>
                  <a:lnTo>
                    <a:pt x="465581" y="931163"/>
                  </a:lnTo>
                  <a:lnTo>
                    <a:pt x="513191" y="928760"/>
                  </a:lnTo>
                  <a:lnTo>
                    <a:pt x="559424" y="921706"/>
                  </a:lnTo>
                  <a:lnTo>
                    <a:pt x="604047" y="910235"/>
                  </a:lnTo>
                  <a:lnTo>
                    <a:pt x="646824" y="894582"/>
                  </a:lnTo>
                  <a:lnTo>
                    <a:pt x="687524" y="874979"/>
                  </a:lnTo>
                  <a:lnTo>
                    <a:pt x="725911" y="851660"/>
                  </a:lnTo>
                  <a:lnTo>
                    <a:pt x="761752" y="824861"/>
                  </a:lnTo>
                  <a:lnTo>
                    <a:pt x="794813" y="794813"/>
                  </a:lnTo>
                  <a:lnTo>
                    <a:pt x="824861" y="761752"/>
                  </a:lnTo>
                  <a:lnTo>
                    <a:pt x="851660" y="725911"/>
                  </a:lnTo>
                  <a:lnTo>
                    <a:pt x="874979" y="687524"/>
                  </a:lnTo>
                  <a:lnTo>
                    <a:pt x="894582" y="646824"/>
                  </a:lnTo>
                  <a:lnTo>
                    <a:pt x="910235" y="604047"/>
                  </a:lnTo>
                  <a:lnTo>
                    <a:pt x="921706" y="559424"/>
                  </a:lnTo>
                  <a:lnTo>
                    <a:pt x="928760" y="513191"/>
                  </a:lnTo>
                  <a:lnTo>
                    <a:pt x="931163" y="465581"/>
                  </a:lnTo>
                  <a:lnTo>
                    <a:pt x="928760" y="417972"/>
                  </a:lnTo>
                  <a:lnTo>
                    <a:pt x="921706" y="371739"/>
                  </a:lnTo>
                  <a:lnTo>
                    <a:pt x="910235" y="327116"/>
                  </a:lnTo>
                  <a:lnTo>
                    <a:pt x="894582" y="284339"/>
                  </a:lnTo>
                  <a:lnTo>
                    <a:pt x="874979" y="243639"/>
                  </a:lnTo>
                  <a:lnTo>
                    <a:pt x="851660" y="205252"/>
                  </a:lnTo>
                  <a:lnTo>
                    <a:pt x="824861" y="169411"/>
                  </a:lnTo>
                  <a:lnTo>
                    <a:pt x="794813" y="136350"/>
                  </a:lnTo>
                  <a:lnTo>
                    <a:pt x="761752" y="106302"/>
                  </a:lnTo>
                  <a:lnTo>
                    <a:pt x="725911" y="79503"/>
                  </a:lnTo>
                  <a:lnTo>
                    <a:pt x="687524" y="56184"/>
                  </a:lnTo>
                  <a:lnTo>
                    <a:pt x="646824" y="36581"/>
                  </a:lnTo>
                  <a:lnTo>
                    <a:pt x="604047" y="20928"/>
                  </a:lnTo>
                  <a:lnTo>
                    <a:pt x="559424" y="9457"/>
                  </a:lnTo>
                  <a:lnTo>
                    <a:pt x="513191" y="2403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4640" y="3340608"/>
              <a:ext cx="931544" cy="931544"/>
            </a:xfrm>
            <a:custGeom>
              <a:avLst/>
              <a:gdLst/>
              <a:ahLst/>
              <a:cxnLst/>
              <a:rect l="l" t="t" r="r" b="b"/>
              <a:pathLst>
                <a:path w="931545" h="931545">
                  <a:moveTo>
                    <a:pt x="0" y="465581"/>
                  </a:moveTo>
                  <a:lnTo>
                    <a:pt x="2403" y="417972"/>
                  </a:lnTo>
                  <a:lnTo>
                    <a:pt x="9457" y="371739"/>
                  </a:lnTo>
                  <a:lnTo>
                    <a:pt x="20928" y="327116"/>
                  </a:lnTo>
                  <a:lnTo>
                    <a:pt x="36581" y="284339"/>
                  </a:lnTo>
                  <a:lnTo>
                    <a:pt x="56184" y="243639"/>
                  </a:lnTo>
                  <a:lnTo>
                    <a:pt x="79503" y="205252"/>
                  </a:lnTo>
                  <a:lnTo>
                    <a:pt x="106302" y="169411"/>
                  </a:lnTo>
                  <a:lnTo>
                    <a:pt x="136350" y="136350"/>
                  </a:lnTo>
                  <a:lnTo>
                    <a:pt x="169411" y="106302"/>
                  </a:lnTo>
                  <a:lnTo>
                    <a:pt x="205252" y="79503"/>
                  </a:lnTo>
                  <a:lnTo>
                    <a:pt x="243639" y="56184"/>
                  </a:lnTo>
                  <a:lnTo>
                    <a:pt x="284339" y="36581"/>
                  </a:lnTo>
                  <a:lnTo>
                    <a:pt x="327116" y="20928"/>
                  </a:lnTo>
                  <a:lnTo>
                    <a:pt x="371739" y="9457"/>
                  </a:lnTo>
                  <a:lnTo>
                    <a:pt x="417972" y="2403"/>
                  </a:lnTo>
                  <a:lnTo>
                    <a:pt x="465581" y="0"/>
                  </a:lnTo>
                  <a:lnTo>
                    <a:pt x="513191" y="2403"/>
                  </a:lnTo>
                  <a:lnTo>
                    <a:pt x="559424" y="9457"/>
                  </a:lnTo>
                  <a:lnTo>
                    <a:pt x="604047" y="20928"/>
                  </a:lnTo>
                  <a:lnTo>
                    <a:pt x="646824" y="36581"/>
                  </a:lnTo>
                  <a:lnTo>
                    <a:pt x="687524" y="56184"/>
                  </a:lnTo>
                  <a:lnTo>
                    <a:pt x="725911" y="79503"/>
                  </a:lnTo>
                  <a:lnTo>
                    <a:pt x="761752" y="106302"/>
                  </a:lnTo>
                  <a:lnTo>
                    <a:pt x="794813" y="136350"/>
                  </a:lnTo>
                  <a:lnTo>
                    <a:pt x="824861" y="169411"/>
                  </a:lnTo>
                  <a:lnTo>
                    <a:pt x="851660" y="205252"/>
                  </a:lnTo>
                  <a:lnTo>
                    <a:pt x="874979" y="243639"/>
                  </a:lnTo>
                  <a:lnTo>
                    <a:pt x="894582" y="284339"/>
                  </a:lnTo>
                  <a:lnTo>
                    <a:pt x="910235" y="327116"/>
                  </a:lnTo>
                  <a:lnTo>
                    <a:pt x="921706" y="371739"/>
                  </a:lnTo>
                  <a:lnTo>
                    <a:pt x="928760" y="417972"/>
                  </a:lnTo>
                  <a:lnTo>
                    <a:pt x="931163" y="465581"/>
                  </a:lnTo>
                  <a:lnTo>
                    <a:pt x="928760" y="513191"/>
                  </a:lnTo>
                  <a:lnTo>
                    <a:pt x="921706" y="559424"/>
                  </a:lnTo>
                  <a:lnTo>
                    <a:pt x="910235" y="604047"/>
                  </a:lnTo>
                  <a:lnTo>
                    <a:pt x="894582" y="646824"/>
                  </a:lnTo>
                  <a:lnTo>
                    <a:pt x="874979" y="687524"/>
                  </a:lnTo>
                  <a:lnTo>
                    <a:pt x="851660" y="725911"/>
                  </a:lnTo>
                  <a:lnTo>
                    <a:pt x="824861" y="761752"/>
                  </a:lnTo>
                  <a:lnTo>
                    <a:pt x="794813" y="794813"/>
                  </a:lnTo>
                  <a:lnTo>
                    <a:pt x="761752" y="824861"/>
                  </a:lnTo>
                  <a:lnTo>
                    <a:pt x="725911" y="851660"/>
                  </a:lnTo>
                  <a:lnTo>
                    <a:pt x="687524" y="874979"/>
                  </a:lnTo>
                  <a:lnTo>
                    <a:pt x="646824" y="894582"/>
                  </a:lnTo>
                  <a:lnTo>
                    <a:pt x="604047" y="910235"/>
                  </a:lnTo>
                  <a:lnTo>
                    <a:pt x="559424" y="921706"/>
                  </a:lnTo>
                  <a:lnTo>
                    <a:pt x="513191" y="928760"/>
                  </a:lnTo>
                  <a:lnTo>
                    <a:pt x="465581" y="931163"/>
                  </a:lnTo>
                  <a:lnTo>
                    <a:pt x="417972" y="928760"/>
                  </a:lnTo>
                  <a:lnTo>
                    <a:pt x="371739" y="921706"/>
                  </a:lnTo>
                  <a:lnTo>
                    <a:pt x="327116" y="910235"/>
                  </a:lnTo>
                  <a:lnTo>
                    <a:pt x="284339" y="894582"/>
                  </a:lnTo>
                  <a:lnTo>
                    <a:pt x="243639" y="874979"/>
                  </a:lnTo>
                  <a:lnTo>
                    <a:pt x="205252" y="851660"/>
                  </a:lnTo>
                  <a:lnTo>
                    <a:pt x="169411" y="824861"/>
                  </a:lnTo>
                  <a:lnTo>
                    <a:pt x="136350" y="794813"/>
                  </a:lnTo>
                  <a:lnTo>
                    <a:pt x="106302" y="761752"/>
                  </a:lnTo>
                  <a:lnTo>
                    <a:pt x="79503" y="725911"/>
                  </a:lnTo>
                  <a:lnTo>
                    <a:pt x="56184" y="687524"/>
                  </a:lnTo>
                  <a:lnTo>
                    <a:pt x="36581" y="646824"/>
                  </a:lnTo>
                  <a:lnTo>
                    <a:pt x="20928" y="604047"/>
                  </a:lnTo>
                  <a:lnTo>
                    <a:pt x="9457" y="559424"/>
                  </a:lnTo>
                  <a:lnTo>
                    <a:pt x="2403" y="513191"/>
                  </a:lnTo>
                  <a:lnTo>
                    <a:pt x="0" y="465581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10984" y="4326636"/>
              <a:ext cx="4857115" cy="1196340"/>
            </a:xfrm>
            <a:custGeom>
              <a:avLst/>
              <a:gdLst/>
              <a:ahLst/>
              <a:cxnLst/>
              <a:rect l="l" t="t" r="r" b="b"/>
              <a:pathLst>
                <a:path w="4857115" h="1196339">
                  <a:moveTo>
                    <a:pt x="4856987" y="0"/>
                  </a:moveTo>
                  <a:lnTo>
                    <a:pt x="0" y="0"/>
                  </a:lnTo>
                  <a:lnTo>
                    <a:pt x="0" y="1196339"/>
                  </a:lnTo>
                  <a:lnTo>
                    <a:pt x="4856987" y="1196339"/>
                  </a:lnTo>
                  <a:lnTo>
                    <a:pt x="4856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0984" y="4326636"/>
              <a:ext cx="4857115" cy="1196340"/>
            </a:xfrm>
            <a:custGeom>
              <a:avLst/>
              <a:gdLst/>
              <a:ahLst/>
              <a:cxnLst/>
              <a:rect l="l" t="t" r="r" b="b"/>
              <a:pathLst>
                <a:path w="4857115" h="1196339">
                  <a:moveTo>
                    <a:pt x="0" y="1196339"/>
                  </a:moveTo>
                  <a:lnTo>
                    <a:pt x="4856987" y="1196339"/>
                  </a:lnTo>
                  <a:lnTo>
                    <a:pt x="4856987" y="0"/>
                  </a:lnTo>
                  <a:lnTo>
                    <a:pt x="0" y="0"/>
                  </a:lnTo>
                  <a:lnTo>
                    <a:pt x="0" y="1196339"/>
                  </a:lnTo>
                  <a:close/>
                </a:path>
              </a:pathLst>
            </a:custGeom>
            <a:ln w="12192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90866" y="4373371"/>
            <a:ext cx="3322954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80"/>
              </a:spcBef>
            </a:pPr>
            <a:r>
              <a:rPr sz="1800" b="1" spc="-25" dirty="0">
                <a:latin typeface="Calibri"/>
                <a:cs typeface="Calibri"/>
              </a:rPr>
              <a:t>Код </a:t>
            </a:r>
            <a:r>
              <a:rPr sz="1800" b="1" spc="-10" dirty="0">
                <a:latin typeface="Calibri"/>
                <a:cs typeface="Calibri"/>
              </a:rPr>
              <a:t>ППЭ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указывается </a:t>
            </a:r>
            <a:r>
              <a:rPr sz="1800" spc="-25" dirty="0">
                <a:latin typeface="Calibri"/>
                <a:cs typeface="Calibri"/>
              </a:rPr>
              <a:t>код </a:t>
            </a:r>
            <a:r>
              <a:rPr sz="1800" dirty="0">
                <a:latin typeface="Calibri"/>
                <a:cs typeface="Calibri"/>
              </a:rPr>
              <a:t>пункта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проведения экзамена,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котором </a:t>
            </a:r>
            <a:r>
              <a:rPr sz="1800" spc="-10" dirty="0">
                <a:latin typeface="Calibri"/>
                <a:cs typeface="Calibri"/>
              </a:rPr>
              <a:t> проводится </a:t>
            </a:r>
            <a:r>
              <a:rPr sz="1800" spc="-5" dirty="0">
                <a:latin typeface="Calibri"/>
                <a:cs typeface="Calibri"/>
              </a:rPr>
              <a:t>ОГЭ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соответствии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кодировкой,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принятой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субъекте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638290" y="4452873"/>
            <a:ext cx="5336540" cy="1971039"/>
            <a:chOff x="6638290" y="4452873"/>
            <a:chExt cx="5336540" cy="1971039"/>
          </a:xfrm>
        </p:grpSpPr>
        <p:sp>
          <p:nvSpPr>
            <p:cNvPr id="35" name="object 35"/>
            <p:cNvSpPr/>
            <p:nvPr/>
          </p:nvSpPr>
          <p:spPr>
            <a:xfrm>
              <a:off x="6644640" y="4459223"/>
              <a:ext cx="931544" cy="932815"/>
            </a:xfrm>
            <a:custGeom>
              <a:avLst/>
              <a:gdLst/>
              <a:ahLst/>
              <a:cxnLst/>
              <a:rect l="l" t="t" r="r" b="b"/>
              <a:pathLst>
                <a:path w="931545" h="932814">
                  <a:moveTo>
                    <a:pt x="465581" y="0"/>
                  </a:moveTo>
                  <a:lnTo>
                    <a:pt x="417972" y="2407"/>
                  </a:lnTo>
                  <a:lnTo>
                    <a:pt x="371739" y="9474"/>
                  </a:lnTo>
                  <a:lnTo>
                    <a:pt x="327116" y="20965"/>
                  </a:lnTo>
                  <a:lnTo>
                    <a:pt x="284339" y="36647"/>
                  </a:lnTo>
                  <a:lnTo>
                    <a:pt x="243639" y="56284"/>
                  </a:lnTo>
                  <a:lnTo>
                    <a:pt x="205252" y="79643"/>
                  </a:lnTo>
                  <a:lnTo>
                    <a:pt x="169411" y="106489"/>
                  </a:lnTo>
                  <a:lnTo>
                    <a:pt x="136350" y="136588"/>
                  </a:lnTo>
                  <a:lnTo>
                    <a:pt x="106302" y="169705"/>
                  </a:lnTo>
                  <a:lnTo>
                    <a:pt x="79503" y="205606"/>
                  </a:lnTo>
                  <a:lnTo>
                    <a:pt x="56184" y="244056"/>
                  </a:lnTo>
                  <a:lnTo>
                    <a:pt x="36581" y="284821"/>
                  </a:lnTo>
                  <a:lnTo>
                    <a:pt x="20928" y="327667"/>
                  </a:lnTo>
                  <a:lnTo>
                    <a:pt x="9457" y="372359"/>
                  </a:lnTo>
                  <a:lnTo>
                    <a:pt x="2403" y="418662"/>
                  </a:lnTo>
                  <a:lnTo>
                    <a:pt x="0" y="466344"/>
                  </a:lnTo>
                  <a:lnTo>
                    <a:pt x="2403" y="514025"/>
                  </a:lnTo>
                  <a:lnTo>
                    <a:pt x="9457" y="560328"/>
                  </a:lnTo>
                  <a:lnTo>
                    <a:pt x="20928" y="605020"/>
                  </a:lnTo>
                  <a:lnTo>
                    <a:pt x="36581" y="647866"/>
                  </a:lnTo>
                  <a:lnTo>
                    <a:pt x="56184" y="688631"/>
                  </a:lnTo>
                  <a:lnTo>
                    <a:pt x="79503" y="727081"/>
                  </a:lnTo>
                  <a:lnTo>
                    <a:pt x="106302" y="762982"/>
                  </a:lnTo>
                  <a:lnTo>
                    <a:pt x="136350" y="796099"/>
                  </a:lnTo>
                  <a:lnTo>
                    <a:pt x="169411" y="826198"/>
                  </a:lnTo>
                  <a:lnTo>
                    <a:pt x="205252" y="853044"/>
                  </a:lnTo>
                  <a:lnTo>
                    <a:pt x="243639" y="876403"/>
                  </a:lnTo>
                  <a:lnTo>
                    <a:pt x="284339" y="896040"/>
                  </a:lnTo>
                  <a:lnTo>
                    <a:pt x="327116" y="911722"/>
                  </a:lnTo>
                  <a:lnTo>
                    <a:pt x="371739" y="923213"/>
                  </a:lnTo>
                  <a:lnTo>
                    <a:pt x="417972" y="930280"/>
                  </a:lnTo>
                  <a:lnTo>
                    <a:pt x="465581" y="932688"/>
                  </a:lnTo>
                  <a:lnTo>
                    <a:pt x="513191" y="930280"/>
                  </a:lnTo>
                  <a:lnTo>
                    <a:pt x="559424" y="923213"/>
                  </a:lnTo>
                  <a:lnTo>
                    <a:pt x="604047" y="911722"/>
                  </a:lnTo>
                  <a:lnTo>
                    <a:pt x="646824" y="896040"/>
                  </a:lnTo>
                  <a:lnTo>
                    <a:pt x="687524" y="876403"/>
                  </a:lnTo>
                  <a:lnTo>
                    <a:pt x="725911" y="853044"/>
                  </a:lnTo>
                  <a:lnTo>
                    <a:pt x="761752" y="826198"/>
                  </a:lnTo>
                  <a:lnTo>
                    <a:pt x="794813" y="796099"/>
                  </a:lnTo>
                  <a:lnTo>
                    <a:pt x="824861" y="762982"/>
                  </a:lnTo>
                  <a:lnTo>
                    <a:pt x="851660" y="727081"/>
                  </a:lnTo>
                  <a:lnTo>
                    <a:pt x="874979" y="688631"/>
                  </a:lnTo>
                  <a:lnTo>
                    <a:pt x="894582" y="647866"/>
                  </a:lnTo>
                  <a:lnTo>
                    <a:pt x="910235" y="605020"/>
                  </a:lnTo>
                  <a:lnTo>
                    <a:pt x="921706" y="560328"/>
                  </a:lnTo>
                  <a:lnTo>
                    <a:pt x="928760" y="514025"/>
                  </a:lnTo>
                  <a:lnTo>
                    <a:pt x="931163" y="466344"/>
                  </a:lnTo>
                  <a:lnTo>
                    <a:pt x="928760" y="418662"/>
                  </a:lnTo>
                  <a:lnTo>
                    <a:pt x="921706" y="372359"/>
                  </a:lnTo>
                  <a:lnTo>
                    <a:pt x="910235" y="327667"/>
                  </a:lnTo>
                  <a:lnTo>
                    <a:pt x="894582" y="284821"/>
                  </a:lnTo>
                  <a:lnTo>
                    <a:pt x="874979" y="244056"/>
                  </a:lnTo>
                  <a:lnTo>
                    <a:pt x="851660" y="205606"/>
                  </a:lnTo>
                  <a:lnTo>
                    <a:pt x="824861" y="169705"/>
                  </a:lnTo>
                  <a:lnTo>
                    <a:pt x="794813" y="136588"/>
                  </a:lnTo>
                  <a:lnTo>
                    <a:pt x="761752" y="106489"/>
                  </a:lnTo>
                  <a:lnTo>
                    <a:pt x="725911" y="79643"/>
                  </a:lnTo>
                  <a:lnTo>
                    <a:pt x="687524" y="56284"/>
                  </a:lnTo>
                  <a:lnTo>
                    <a:pt x="646824" y="36647"/>
                  </a:lnTo>
                  <a:lnTo>
                    <a:pt x="604047" y="20965"/>
                  </a:lnTo>
                  <a:lnTo>
                    <a:pt x="559424" y="9474"/>
                  </a:lnTo>
                  <a:lnTo>
                    <a:pt x="513191" y="2407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44640" y="4459223"/>
              <a:ext cx="931544" cy="932815"/>
            </a:xfrm>
            <a:custGeom>
              <a:avLst/>
              <a:gdLst/>
              <a:ahLst/>
              <a:cxnLst/>
              <a:rect l="l" t="t" r="r" b="b"/>
              <a:pathLst>
                <a:path w="931545" h="932814">
                  <a:moveTo>
                    <a:pt x="0" y="466344"/>
                  </a:moveTo>
                  <a:lnTo>
                    <a:pt x="2403" y="418662"/>
                  </a:lnTo>
                  <a:lnTo>
                    <a:pt x="9457" y="372359"/>
                  </a:lnTo>
                  <a:lnTo>
                    <a:pt x="20928" y="327667"/>
                  </a:lnTo>
                  <a:lnTo>
                    <a:pt x="36581" y="284821"/>
                  </a:lnTo>
                  <a:lnTo>
                    <a:pt x="56184" y="244056"/>
                  </a:lnTo>
                  <a:lnTo>
                    <a:pt x="79503" y="205606"/>
                  </a:lnTo>
                  <a:lnTo>
                    <a:pt x="106302" y="169705"/>
                  </a:lnTo>
                  <a:lnTo>
                    <a:pt x="136350" y="136588"/>
                  </a:lnTo>
                  <a:lnTo>
                    <a:pt x="169411" y="106489"/>
                  </a:lnTo>
                  <a:lnTo>
                    <a:pt x="205252" y="79643"/>
                  </a:lnTo>
                  <a:lnTo>
                    <a:pt x="243639" y="56284"/>
                  </a:lnTo>
                  <a:lnTo>
                    <a:pt x="284339" y="36647"/>
                  </a:lnTo>
                  <a:lnTo>
                    <a:pt x="327116" y="20965"/>
                  </a:lnTo>
                  <a:lnTo>
                    <a:pt x="371739" y="9474"/>
                  </a:lnTo>
                  <a:lnTo>
                    <a:pt x="417972" y="2407"/>
                  </a:lnTo>
                  <a:lnTo>
                    <a:pt x="465581" y="0"/>
                  </a:lnTo>
                  <a:lnTo>
                    <a:pt x="513191" y="2407"/>
                  </a:lnTo>
                  <a:lnTo>
                    <a:pt x="559424" y="9474"/>
                  </a:lnTo>
                  <a:lnTo>
                    <a:pt x="604047" y="20965"/>
                  </a:lnTo>
                  <a:lnTo>
                    <a:pt x="646824" y="36647"/>
                  </a:lnTo>
                  <a:lnTo>
                    <a:pt x="687524" y="56284"/>
                  </a:lnTo>
                  <a:lnTo>
                    <a:pt x="725911" y="79643"/>
                  </a:lnTo>
                  <a:lnTo>
                    <a:pt x="761752" y="106489"/>
                  </a:lnTo>
                  <a:lnTo>
                    <a:pt x="794813" y="136588"/>
                  </a:lnTo>
                  <a:lnTo>
                    <a:pt x="824861" y="169705"/>
                  </a:lnTo>
                  <a:lnTo>
                    <a:pt x="851660" y="205606"/>
                  </a:lnTo>
                  <a:lnTo>
                    <a:pt x="874979" y="244056"/>
                  </a:lnTo>
                  <a:lnTo>
                    <a:pt x="894582" y="284821"/>
                  </a:lnTo>
                  <a:lnTo>
                    <a:pt x="910235" y="327667"/>
                  </a:lnTo>
                  <a:lnTo>
                    <a:pt x="921706" y="372359"/>
                  </a:lnTo>
                  <a:lnTo>
                    <a:pt x="928760" y="418662"/>
                  </a:lnTo>
                  <a:lnTo>
                    <a:pt x="931163" y="466344"/>
                  </a:lnTo>
                  <a:lnTo>
                    <a:pt x="928760" y="514025"/>
                  </a:lnTo>
                  <a:lnTo>
                    <a:pt x="921706" y="560328"/>
                  </a:lnTo>
                  <a:lnTo>
                    <a:pt x="910235" y="605020"/>
                  </a:lnTo>
                  <a:lnTo>
                    <a:pt x="894582" y="647866"/>
                  </a:lnTo>
                  <a:lnTo>
                    <a:pt x="874979" y="688631"/>
                  </a:lnTo>
                  <a:lnTo>
                    <a:pt x="851660" y="727081"/>
                  </a:lnTo>
                  <a:lnTo>
                    <a:pt x="824861" y="762982"/>
                  </a:lnTo>
                  <a:lnTo>
                    <a:pt x="794813" y="796099"/>
                  </a:lnTo>
                  <a:lnTo>
                    <a:pt x="761752" y="826198"/>
                  </a:lnTo>
                  <a:lnTo>
                    <a:pt x="725911" y="853044"/>
                  </a:lnTo>
                  <a:lnTo>
                    <a:pt x="687524" y="876403"/>
                  </a:lnTo>
                  <a:lnTo>
                    <a:pt x="646824" y="896040"/>
                  </a:lnTo>
                  <a:lnTo>
                    <a:pt x="604047" y="911722"/>
                  </a:lnTo>
                  <a:lnTo>
                    <a:pt x="559424" y="923213"/>
                  </a:lnTo>
                  <a:lnTo>
                    <a:pt x="513191" y="930280"/>
                  </a:lnTo>
                  <a:lnTo>
                    <a:pt x="465581" y="932688"/>
                  </a:lnTo>
                  <a:lnTo>
                    <a:pt x="417972" y="930280"/>
                  </a:lnTo>
                  <a:lnTo>
                    <a:pt x="371739" y="923213"/>
                  </a:lnTo>
                  <a:lnTo>
                    <a:pt x="327116" y="911722"/>
                  </a:lnTo>
                  <a:lnTo>
                    <a:pt x="284339" y="896040"/>
                  </a:lnTo>
                  <a:lnTo>
                    <a:pt x="243639" y="876403"/>
                  </a:lnTo>
                  <a:lnTo>
                    <a:pt x="205252" y="853044"/>
                  </a:lnTo>
                  <a:lnTo>
                    <a:pt x="169411" y="826198"/>
                  </a:lnTo>
                  <a:lnTo>
                    <a:pt x="136350" y="796099"/>
                  </a:lnTo>
                  <a:lnTo>
                    <a:pt x="106302" y="762982"/>
                  </a:lnTo>
                  <a:lnTo>
                    <a:pt x="79503" y="727081"/>
                  </a:lnTo>
                  <a:lnTo>
                    <a:pt x="56184" y="688631"/>
                  </a:lnTo>
                  <a:lnTo>
                    <a:pt x="36581" y="647866"/>
                  </a:lnTo>
                  <a:lnTo>
                    <a:pt x="20928" y="605020"/>
                  </a:lnTo>
                  <a:lnTo>
                    <a:pt x="9457" y="560328"/>
                  </a:lnTo>
                  <a:lnTo>
                    <a:pt x="2403" y="514025"/>
                  </a:lnTo>
                  <a:lnTo>
                    <a:pt x="0" y="46634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82740" y="5670803"/>
              <a:ext cx="5285740" cy="746760"/>
            </a:xfrm>
            <a:custGeom>
              <a:avLst/>
              <a:gdLst/>
              <a:ahLst/>
              <a:cxnLst/>
              <a:rect l="l" t="t" r="r" b="b"/>
              <a:pathLst>
                <a:path w="5285740" h="746760">
                  <a:moveTo>
                    <a:pt x="5285232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5285232" y="746760"/>
                  </a:lnTo>
                  <a:lnTo>
                    <a:pt x="5285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82740" y="5670803"/>
              <a:ext cx="5285740" cy="746760"/>
            </a:xfrm>
            <a:custGeom>
              <a:avLst/>
              <a:gdLst/>
              <a:ahLst/>
              <a:cxnLst/>
              <a:rect l="l" t="t" r="r" b="b"/>
              <a:pathLst>
                <a:path w="5285740" h="746760">
                  <a:moveTo>
                    <a:pt x="0" y="746760"/>
                  </a:moveTo>
                  <a:lnTo>
                    <a:pt x="5285232" y="746760"/>
                  </a:lnTo>
                  <a:lnTo>
                    <a:pt x="5285232" y="0"/>
                  </a:lnTo>
                  <a:lnTo>
                    <a:pt x="0" y="0"/>
                  </a:lnTo>
                  <a:lnTo>
                    <a:pt x="0" y="746760"/>
                  </a:lnTo>
                  <a:close/>
                </a:path>
              </a:pathLst>
            </a:custGeom>
            <a:ln w="12192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262876" y="5744057"/>
            <a:ext cx="3846195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</a:pPr>
            <a:r>
              <a:rPr sz="1800" b="1" dirty="0">
                <a:latin typeface="Calibri"/>
                <a:cs typeface="Calibri"/>
              </a:rPr>
              <a:t>Номер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аудитории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указывается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номер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аудитории,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которой </a:t>
            </a:r>
            <a:r>
              <a:rPr sz="1800" spc="-10" dirty="0">
                <a:latin typeface="Calibri"/>
                <a:cs typeface="Calibri"/>
              </a:rPr>
              <a:t>проводится </a:t>
            </a:r>
            <a:r>
              <a:rPr sz="1800" spc="-5" dirty="0">
                <a:latin typeface="Calibri"/>
                <a:cs typeface="Calibri"/>
              </a:rPr>
              <a:t>ОГЭ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210046" y="2438145"/>
            <a:ext cx="945515" cy="4079240"/>
            <a:chOff x="6210046" y="2438145"/>
            <a:chExt cx="945515" cy="4079240"/>
          </a:xfrm>
        </p:grpSpPr>
        <p:sp>
          <p:nvSpPr>
            <p:cNvPr id="41" name="object 41"/>
            <p:cNvSpPr/>
            <p:nvPr/>
          </p:nvSpPr>
          <p:spPr>
            <a:xfrm>
              <a:off x="6216396" y="5577839"/>
              <a:ext cx="932815" cy="932815"/>
            </a:xfrm>
            <a:custGeom>
              <a:avLst/>
              <a:gdLst/>
              <a:ahLst/>
              <a:cxnLst/>
              <a:rect l="l" t="t" r="r" b="b"/>
              <a:pathLst>
                <a:path w="932815" h="932815">
                  <a:moveTo>
                    <a:pt x="466344" y="0"/>
                  </a:moveTo>
                  <a:lnTo>
                    <a:pt x="418662" y="2407"/>
                  </a:lnTo>
                  <a:lnTo>
                    <a:pt x="372359" y="9474"/>
                  </a:lnTo>
                  <a:lnTo>
                    <a:pt x="327667" y="20965"/>
                  </a:lnTo>
                  <a:lnTo>
                    <a:pt x="284821" y="36647"/>
                  </a:lnTo>
                  <a:lnTo>
                    <a:pt x="244056" y="56284"/>
                  </a:lnTo>
                  <a:lnTo>
                    <a:pt x="205606" y="79643"/>
                  </a:lnTo>
                  <a:lnTo>
                    <a:pt x="169705" y="106489"/>
                  </a:lnTo>
                  <a:lnTo>
                    <a:pt x="136588" y="136588"/>
                  </a:lnTo>
                  <a:lnTo>
                    <a:pt x="106489" y="169705"/>
                  </a:lnTo>
                  <a:lnTo>
                    <a:pt x="79643" y="205606"/>
                  </a:lnTo>
                  <a:lnTo>
                    <a:pt x="56284" y="244056"/>
                  </a:lnTo>
                  <a:lnTo>
                    <a:pt x="36647" y="284821"/>
                  </a:lnTo>
                  <a:lnTo>
                    <a:pt x="20965" y="327667"/>
                  </a:lnTo>
                  <a:lnTo>
                    <a:pt x="9474" y="372359"/>
                  </a:lnTo>
                  <a:lnTo>
                    <a:pt x="2407" y="418662"/>
                  </a:lnTo>
                  <a:lnTo>
                    <a:pt x="0" y="466344"/>
                  </a:lnTo>
                  <a:lnTo>
                    <a:pt x="2407" y="514025"/>
                  </a:lnTo>
                  <a:lnTo>
                    <a:pt x="9474" y="560328"/>
                  </a:lnTo>
                  <a:lnTo>
                    <a:pt x="20965" y="605020"/>
                  </a:lnTo>
                  <a:lnTo>
                    <a:pt x="36647" y="647866"/>
                  </a:lnTo>
                  <a:lnTo>
                    <a:pt x="56284" y="688631"/>
                  </a:lnTo>
                  <a:lnTo>
                    <a:pt x="79643" y="727081"/>
                  </a:lnTo>
                  <a:lnTo>
                    <a:pt x="106489" y="762982"/>
                  </a:lnTo>
                  <a:lnTo>
                    <a:pt x="136588" y="796099"/>
                  </a:lnTo>
                  <a:lnTo>
                    <a:pt x="169705" y="826198"/>
                  </a:lnTo>
                  <a:lnTo>
                    <a:pt x="205606" y="853044"/>
                  </a:lnTo>
                  <a:lnTo>
                    <a:pt x="244056" y="876403"/>
                  </a:lnTo>
                  <a:lnTo>
                    <a:pt x="284821" y="896040"/>
                  </a:lnTo>
                  <a:lnTo>
                    <a:pt x="327667" y="911722"/>
                  </a:lnTo>
                  <a:lnTo>
                    <a:pt x="372359" y="923213"/>
                  </a:lnTo>
                  <a:lnTo>
                    <a:pt x="418662" y="930280"/>
                  </a:lnTo>
                  <a:lnTo>
                    <a:pt x="466344" y="932688"/>
                  </a:lnTo>
                  <a:lnTo>
                    <a:pt x="514025" y="930280"/>
                  </a:lnTo>
                  <a:lnTo>
                    <a:pt x="560328" y="923213"/>
                  </a:lnTo>
                  <a:lnTo>
                    <a:pt x="605020" y="911722"/>
                  </a:lnTo>
                  <a:lnTo>
                    <a:pt x="647866" y="896040"/>
                  </a:lnTo>
                  <a:lnTo>
                    <a:pt x="688631" y="876403"/>
                  </a:lnTo>
                  <a:lnTo>
                    <a:pt x="727081" y="853044"/>
                  </a:lnTo>
                  <a:lnTo>
                    <a:pt x="762982" y="826198"/>
                  </a:lnTo>
                  <a:lnTo>
                    <a:pt x="796099" y="796099"/>
                  </a:lnTo>
                  <a:lnTo>
                    <a:pt x="826198" y="762982"/>
                  </a:lnTo>
                  <a:lnTo>
                    <a:pt x="853044" y="727081"/>
                  </a:lnTo>
                  <a:lnTo>
                    <a:pt x="876403" y="688631"/>
                  </a:lnTo>
                  <a:lnTo>
                    <a:pt x="896040" y="647866"/>
                  </a:lnTo>
                  <a:lnTo>
                    <a:pt x="911722" y="605020"/>
                  </a:lnTo>
                  <a:lnTo>
                    <a:pt x="923213" y="560328"/>
                  </a:lnTo>
                  <a:lnTo>
                    <a:pt x="930280" y="514025"/>
                  </a:lnTo>
                  <a:lnTo>
                    <a:pt x="932687" y="466344"/>
                  </a:lnTo>
                  <a:lnTo>
                    <a:pt x="930280" y="418662"/>
                  </a:lnTo>
                  <a:lnTo>
                    <a:pt x="923213" y="372359"/>
                  </a:lnTo>
                  <a:lnTo>
                    <a:pt x="911722" y="327667"/>
                  </a:lnTo>
                  <a:lnTo>
                    <a:pt x="896040" y="284821"/>
                  </a:lnTo>
                  <a:lnTo>
                    <a:pt x="876403" y="244056"/>
                  </a:lnTo>
                  <a:lnTo>
                    <a:pt x="853044" y="205606"/>
                  </a:lnTo>
                  <a:lnTo>
                    <a:pt x="826198" y="169705"/>
                  </a:lnTo>
                  <a:lnTo>
                    <a:pt x="796099" y="136588"/>
                  </a:lnTo>
                  <a:lnTo>
                    <a:pt x="762982" y="106489"/>
                  </a:lnTo>
                  <a:lnTo>
                    <a:pt x="727081" y="79643"/>
                  </a:lnTo>
                  <a:lnTo>
                    <a:pt x="688631" y="56284"/>
                  </a:lnTo>
                  <a:lnTo>
                    <a:pt x="647866" y="36647"/>
                  </a:lnTo>
                  <a:lnTo>
                    <a:pt x="605020" y="20965"/>
                  </a:lnTo>
                  <a:lnTo>
                    <a:pt x="560328" y="9474"/>
                  </a:lnTo>
                  <a:lnTo>
                    <a:pt x="514025" y="2407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16396" y="5577839"/>
              <a:ext cx="932815" cy="932815"/>
            </a:xfrm>
            <a:custGeom>
              <a:avLst/>
              <a:gdLst/>
              <a:ahLst/>
              <a:cxnLst/>
              <a:rect l="l" t="t" r="r" b="b"/>
              <a:pathLst>
                <a:path w="932815" h="932815">
                  <a:moveTo>
                    <a:pt x="0" y="466344"/>
                  </a:moveTo>
                  <a:lnTo>
                    <a:pt x="2407" y="418662"/>
                  </a:lnTo>
                  <a:lnTo>
                    <a:pt x="9474" y="372359"/>
                  </a:lnTo>
                  <a:lnTo>
                    <a:pt x="20965" y="327667"/>
                  </a:lnTo>
                  <a:lnTo>
                    <a:pt x="36647" y="284821"/>
                  </a:lnTo>
                  <a:lnTo>
                    <a:pt x="56284" y="244056"/>
                  </a:lnTo>
                  <a:lnTo>
                    <a:pt x="79643" y="205606"/>
                  </a:lnTo>
                  <a:lnTo>
                    <a:pt x="106489" y="169705"/>
                  </a:lnTo>
                  <a:lnTo>
                    <a:pt x="136588" y="136588"/>
                  </a:lnTo>
                  <a:lnTo>
                    <a:pt x="169705" y="106489"/>
                  </a:lnTo>
                  <a:lnTo>
                    <a:pt x="205606" y="79643"/>
                  </a:lnTo>
                  <a:lnTo>
                    <a:pt x="244056" y="56284"/>
                  </a:lnTo>
                  <a:lnTo>
                    <a:pt x="284821" y="36647"/>
                  </a:lnTo>
                  <a:lnTo>
                    <a:pt x="327667" y="20965"/>
                  </a:lnTo>
                  <a:lnTo>
                    <a:pt x="372359" y="9474"/>
                  </a:lnTo>
                  <a:lnTo>
                    <a:pt x="418662" y="2407"/>
                  </a:lnTo>
                  <a:lnTo>
                    <a:pt x="466344" y="0"/>
                  </a:lnTo>
                  <a:lnTo>
                    <a:pt x="514025" y="2407"/>
                  </a:lnTo>
                  <a:lnTo>
                    <a:pt x="560328" y="9474"/>
                  </a:lnTo>
                  <a:lnTo>
                    <a:pt x="605020" y="20965"/>
                  </a:lnTo>
                  <a:lnTo>
                    <a:pt x="647866" y="36647"/>
                  </a:lnTo>
                  <a:lnTo>
                    <a:pt x="688631" y="56284"/>
                  </a:lnTo>
                  <a:lnTo>
                    <a:pt x="727081" y="79643"/>
                  </a:lnTo>
                  <a:lnTo>
                    <a:pt x="762982" y="106489"/>
                  </a:lnTo>
                  <a:lnTo>
                    <a:pt x="796099" y="136588"/>
                  </a:lnTo>
                  <a:lnTo>
                    <a:pt x="826198" y="169705"/>
                  </a:lnTo>
                  <a:lnTo>
                    <a:pt x="853044" y="205606"/>
                  </a:lnTo>
                  <a:lnTo>
                    <a:pt x="876403" y="244056"/>
                  </a:lnTo>
                  <a:lnTo>
                    <a:pt x="896040" y="284821"/>
                  </a:lnTo>
                  <a:lnTo>
                    <a:pt x="911722" y="327667"/>
                  </a:lnTo>
                  <a:lnTo>
                    <a:pt x="923213" y="372359"/>
                  </a:lnTo>
                  <a:lnTo>
                    <a:pt x="930280" y="418662"/>
                  </a:lnTo>
                  <a:lnTo>
                    <a:pt x="932687" y="466344"/>
                  </a:lnTo>
                  <a:lnTo>
                    <a:pt x="930280" y="514025"/>
                  </a:lnTo>
                  <a:lnTo>
                    <a:pt x="923213" y="560328"/>
                  </a:lnTo>
                  <a:lnTo>
                    <a:pt x="911722" y="605020"/>
                  </a:lnTo>
                  <a:lnTo>
                    <a:pt x="896040" y="647866"/>
                  </a:lnTo>
                  <a:lnTo>
                    <a:pt x="876403" y="688631"/>
                  </a:lnTo>
                  <a:lnTo>
                    <a:pt x="853044" y="727081"/>
                  </a:lnTo>
                  <a:lnTo>
                    <a:pt x="826198" y="762982"/>
                  </a:lnTo>
                  <a:lnTo>
                    <a:pt x="796099" y="796099"/>
                  </a:lnTo>
                  <a:lnTo>
                    <a:pt x="762982" y="826198"/>
                  </a:lnTo>
                  <a:lnTo>
                    <a:pt x="727081" y="853044"/>
                  </a:lnTo>
                  <a:lnTo>
                    <a:pt x="688631" y="876403"/>
                  </a:lnTo>
                  <a:lnTo>
                    <a:pt x="647866" y="896040"/>
                  </a:lnTo>
                  <a:lnTo>
                    <a:pt x="605020" y="911722"/>
                  </a:lnTo>
                  <a:lnTo>
                    <a:pt x="560328" y="923213"/>
                  </a:lnTo>
                  <a:lnTo>
                    <a:pt x="514025" y="930280"/>
                  </a:lnTo>
                  <a:lnTo>
                    <a:pt x="466344" y="932688"/>
                  </a:lnTo>
                  <a:lnTo>
                    <a:pt x="418662" y="930280"/>
                  </a:lnTo>
                  <a:lnTo>
                    <a:pt x="372359" y="923213"/>
                  </a:lnTo>
                  <a:lnTo>
                    <a:pt x="327667" y="911722"/>
                  </a:lnTo>
                  <a:lnTo>
                    <a:pt x="284821" y="896040"/>
                  </a:lnTo>
                  <a:lnTo>
                    <a:pt x="244056" y="876403"/>
                  </a:lnTo>
                  <a:lnTo>
                    <a:pt x="205606" y="853044"/>
                  </a:lnTo>
                  <a:lnTo>
                    <a:pt x="169705" y="826198"/>
                  </a:lnTo>
                  <a:lnTo>
                    <a:pt x="136588" y="796099"/>
                  </a:lnTo>
                  <a:lnTo>
                    <a:pt x="106489" y="762982"/>
                  </a:lnTo>
                  <a:lnTo>
                    <a:pt x="79643" y="727081"/>
                  </a:lnTo>
                  <a:lnTo>
                    <a:pt x="56284" y="688631"/>
                  </a:lnTo>
                  <a:lnTo>
                    <a:pt x="36647" y="647866"/>
                  </a:lnTo>
                  <a:lnTo>
                    <a:pt x="20965" y="605020"/>
                  </a:lnTo>
                  <a:lnTo>
                    <a:pt x="9474" y="560328"/>
                  </a:lnTo>
                  <a:lnTo>
                    <a:pt x="2407" y="514025"/>
                  </a:lnTo>
                  <a:lnTo>
                    <a:pt x="0" y="46634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672" y="2444495"/>
              <a:ext cx="425450" cy="424180"/>
            </a:xfrm>
            <a:custGeom>
              <a:avLst/>
              <a:gdLst/>
              <a:ahLst/>
              <a:cxnLst/>
              <a:rect l="l" t="t" r="r" b="b"/>
              <a:pathLst>
                <a:path w="425450" h="424180">
                  <a:moveTo>
                    <a:pt x="212598" y="0"/>
                  </a:moveTo>
                  <a:lnTo>
                    <a:pt x="163832" y="5596"/>
                  </a:lnTo>
                  <a:lnTo>
                    <a:pt x="119076" y="21535"/>
                  </a:lnTo>
                  <a:lnTo>
                    <a:pt x="79603" y="46546"/>
                  </a:lnTo>
                  <a:lnTo>
                    <a:pt x="46686" y="79354"/>
                  </a:lnTo>
                  <a:lnTo>
                    <a:pt x="21598" y="118687"/>
                  </a:lnTo>
                  <a:lnTo>
                    <a:pt x="5611" y="163272"/>
                  </a:lnTo>
                  <a:lnTo>
                    <a:pt x="0" y="211836"/>
                  </a:lnTo>
                  <a:lnTo>
                    <a:pt x="5611" y="260399"/>
                  </a:lnTo>
                  <a:lnTo>
                    <a:pt x="21598" y="304984"/>
                  </a:lnTo>
                  <a:lnTo>
                    <a:pt x="46686" y="344317"/>
                  </a:lnTo>
                  <a:lnTo>
                    <a:pt x="79603" y="377125"/>
                  </a:lnTo>
                  <a:lnTo>
                    <a:pt x="119076" y="402136"/>
                  </a:lnTo>
                  <a:lnTo>
                    <a:pt x="163832" y="418075"/>
                  </a:lnTo>
                  <a:lnTo>
                    <a:pt x="212598" y="423671"/>
                  </a:lnTo>
                  <a:lnTo>
                    <a:pt x="261363" y="418075"/>
                  </a:lnTo>
                  <a:lnTo>
                    <a:pt x="306119" y="402136"/>
                  </a:lnTo>
                  <a:lnTo>
                    <a:pt x="345592" y="377125"/>
                  </a:lnTo>
                  <a:lnTo>
                    <a:pt x="378509" y="344317"/>
                  </a:lnTo>
                  <a:lnTo>
                    <a:pt x="403597" y="304984"/>
                  </a:lnTo>
                  <a:lnTo>
                    <a:pt x="419584" y="260399"/>
                  </a:lnTo>
                  <a:lnTo>
                    <a:pt x="425196" y="211836"/>
                  </a:lnTo>
                  <a:lnTo>
                    <a:pt x="419584" y="163272"/>
                  </a:lnTo>
                  <a:lnTo>
                    <a:pt x="403597" y="118687"/>
                  </a:lnTo>
                  <a:lnTo>
                    <a:pt x="378509" y="79354"/>
                  </a:lnTo>
                  <a:lnTo>
                    <a:pt x="345592" y="46546"/>
                  </a:lnTo>
                  <a:lnTo>
                    <a:pt x="306119" y="21535"/>
                  </a:lnTo>
                  <a:lnTo>
                    <a:pt x="261363" y="5596"/>
                  </a:lnTo>
                  <a:lnTo>
                    <a:pt x="212598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19672" y="2444495"/>
              <a:ext cx="425450" cy="424180"/>
            </a:xfrm>
            <a:custGeom>
              <a:avLst/>
              <a:gdLst/>
              <a:ahLst/>
              <a:cxnLst/>
              <a:rect l="l" t="t" r="r" b="b"/>
              <a:pathLst>
                <a:path w="425450" h="424180">
                  <a:moveTo>
                    <a:pt x="0" y="211836"/>
                  </a:moveTo>
                  <a:lnTo>
                    <a:pt x="5611" y="163272"/>
                  </a:lnTo>
                  <a:lnTo>
                    <a:pt x="21598" y="118687"/>
                  </a:lnTo>
                  <a:lnTo>
                    <a:pt x="46686" y="79354"/>
                  </a:lnTo>
                  <a:lnTo>
                    <a:pt x="79603" y="46546"/>
                  </a:lnTo>
                  <a:lnTo>
                    <a:pt x="119076" y="21535"/>
                  </a:lnTo>
                  <a:lnTo>
                    <a:pt x="163832" y="5596"/>
                  </a:lnTo>
                  <a:lnTo>
                    <a:pt x="212598" y="0"/>
                  </a:lnTo>
                  <a:lnTo>
                    <a:pt x="261363" y="5596"/>
                  </a:lnTo>
                  <a:lnTo>
                    <a:pt x="306119" y="21535"/>
                  </a:lnTo>
                  <a:lnTo>
                    <a:pt x="345592" y="46546"/>
                  </a:lnTo>
                  <a:lnTo>
                    <a:pt x="378509" y="79354"/>
                  </a:lnTo>
                  <a:lnTo>
                    <a:pt x="403597" y="118687"/>
                  </a:lnTo>
                  <a:lnTo>
                    <a:pt x="419584" y="163272"/>
                  </a:lnTo>
                  <a:lnTo>
                    <a:pt x="425196" y="211836"/>
                  </a:lnTo>
                  <a:lnTo>
                    <a:pt x="419584" y="260399"/>
                  </a:lnTo>
                  <a:lnTo>
                    <a:pt x="403597" y="304984"/>
                  </a:lnTo>
                  <a:lnTo>
                    <a:pt x="378509" y="344317"/>
                  </a:lnTo>
                  <a:lnTo>
                    <a:pt x="345592" y="377125"/>
                  </a:lnTo>
                  <a:lnTo>
                    <a:pt x="306119" y="402136"/>
                  </a:lnTo>
                  <a:lnTo>
                    <a:pt x="261363" y="418075"/>
                  </a:lnTo>
                  <a:lnTo>
                    <a:pt x="212598" y="423671"/>
                  </a:lnTo>
                  <a:lnTo>
                    <a:pt x="163832" y="418075"/>
                  </a:lnTo>
                  <a:lnTo>
                    <a:pt x="119076" y="402136"/>
                  </a:lnTo>
                  <a:lnTo>
                    <a:pt x="79603" y="377125"/>
                  </a:lnTo>
                  <a:lnTo>
                    <a:pt x="46686" y="344317"/>
                  </a:lnTo>
                  <a:lnTo>
                    <a:pt x="21598" y="304984"/>
                  </a:lnTo>
                  <a:lnTo>
                    <a:pt x="5611" y="260399"/>
                  </a:lnTo>
                  <a:lnTo>
                    <a:pt x="0" y="211836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644385" y="24930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79794" y="5815329"/>
            <a:ext cx="436880" cy="436880"/>
            <a:chOff x="6479794" y="5815329"/>
            <a:chExt cx="436880" cy="436880"/>
          </a:xfrm>
        </p:grpSpPr>
        <p:sp>
          <p:nvSpPr>
            <p:cNvPr id="47" name="object 47"/>
            <p:cNvSpPr/>
            <p:nvPr/>
          </p:nvSpPr>
          <p:spPr>
            <a:xfrm>
              <a:off x="6486144" y="5821679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211835" y="0"/>
                  </a:moveTo>
                  <a:lnTo>
                    <a:pt x="163272" y="5594"/>
                  </a:lnTo>
                  <a:lnTo>
                    <a:pt x="118687" y="21531"/>
                  </a:lnTo>
                  <a:lnTo>
                    <a:pt x="79354" y="46538"/>
                  </a:lnTo>
                  <a:lnTo>
                    <a:pt x="46546" y="79343"/>
                  </a:lnTo>
                  <a:lnTo>
                    <a:pt x="21535" y="118676"/>
                  </a:lnTo>
                  <a:lnTo>
                    <a:pt x="5596" y="163264"/>
                  </a:lnTo>
                  <a:lnTo>
                    <a:pt x="0" y="211836"/>
                  </a:lnTo>
                  <a:lnTo>
                    <a:pt x="5596" y="260407"/>
                  </a:lnTo>
                  <a:lnTo>
                    <a:pt x="21535" y="304995"/>
                  </a:lnTo>
                  <a:lnTo>
                    <a:pt x="46546" y="344328"/>
                  </a:lnTo>
                  <a:lnTo>
                    <a:pt x="79354" y="377133"/>
                  </a:lnTo>
                  <a:lnTo>
                    <a:pt x="118687" y="402140"/>
                  </a:lnTo>
                  <a:lnTo>
                    <a:pt x="163272" y="418077"/>
                  </a:lnTo>
                  <a:lnTo>
                    <a:pt x="211835" y="423672"/>
                  </a:lnTo>
                  <a:lnTo>
                    <a:pt x="260399" y="418077"/>
                  </a:lnTo>
                  <a:lnTo>
                    <a:pt x="304984" y="402140"/>
                  </a:lnTo>
                  <a:lnTo>
                    <a:pt x="344317" y="377133"/>
                  </a:lnTo>
                  <a:lnTo>
                    <a:pt x="377125" y="344328"/>
                  </a:lnTo>
                  <a:lnTo>
                    <a:pt x="402136" y="304995"/>
                  </a:lnTo>
                  <a:lnTo>
                    <a:pt x="418075" y="260407"/>
                  </a:lnTo>
                  <a:lnTo>
                    <a:pt x="423672" y="211836"/>
                  </a:lnTo>
                  <a:lnTo>
                    <a:pt x="418075" y="163264"/>
                  </a:lnTo>
                  <a:lnTo>
                    <a:pt x="402136" y="118676"/>
                  </a:lnTo>
                  <a:lnTo>
                    <a:pt x="377125" y="79343"/>
                  </a:lnTo>
                  <a:lnTo>
                    <a:pt x="344317" y="46538"/>
                  </a:lnTo>
                  <a:lnTo>
                    <a:pt x="304984" y="21531"/>
                  </a:lnTo>
                  <a:lnTo>
                    <a:pt x="260399" y="5594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86144" y="5821679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0" y="211836"/>
                  </a:moveTo>
                  <a:lnTo>
                    <a:pt x="5596" y="163264"/>
                  </a:lnTo>
                  <a:lnTo>
                    <a:pt x="21535" y="118676"/>
                  </a:lnTo>
                  <a:lnTo>
                    <a:pt x="46546" y="79343"/>
                  </a:lnTo>
                  <a:lnTo>
                    <a:pt x="79354" y="46538"/>
                  </a:lnTo>
                  <a:lnTo>
                    <a:pt x="118687" y="21531"/>
                  </a:lnTo>
                  <a:lnTo>
                    <a:pt x="163272" y="5594"/>
                  </a:lnTo>
                  <a:lnTo>
                    <a:pt x="211835" y="0"/>
                  </a:lnTo>
                  <a:lnTo>
                    <a:pt x="260399" y="5594"/>
                  </a:lnTo>
                  <a:lnTo>
                    <a:pt x="304984" y="21531"/>
                  </a:lnTo>
                  <a:lnTo>
                    <a:pt x="344317" y="46538"/>
                  </a:lnTo>
                  <a:lnTo>
                    <a:pt x="377125" y="79343"/>
                  </a:lnTo>
                  <a:lnTo>
                    <a:pt x="402136" y="118676"/>
                  </a:lnTo>
                  <a:lnTo>
                    <a:pt x="418075" y="163264"/>
                  </a:lnTo>
                  <a:lnTo>
                    <a:pt x="423672" y="211836"/>
                  </a:lnTo>
                  <a:lnTo>
                    <a:pt x="418075" y="260407"/>
                  </a:lnTo>
                  <a:lnTo>
                    <a:pt x="402136" y="304995"/>
                  </a:lnTo>
                  <a:lnTo>
                    <a:pt x="377125" y="344328"/>
                  </a:lnTo>
                  <a:lnTo>
                    <a:pt x="344317" y="377133"/>
                  </a:lnTo>
                  <a:lnTo>
                    <a:pt x="304984" y="402140"/>
                  </a:lnTo>
                  <a:lnTo>
                    <a:pt x="260399" y="418077"/>
                  </a:lnTo>
                  <a:lnTo>
                    <a:pt x="211835" y="423672"/>
                  </a:lnTo>
                  <a:lnTo>
                    <a:pt x="163272" y="418077"/>
                  </a:lnTo>
                  <a:lnTo>
                    <a:pt x="118687" y="402140"/>
                  </a:lnTo>
                  <a:lnTo>
                    <a:pt x="79354" y="377133"/>
                  </a:lnTo>
                  <a:lnTo>
                    <a:pt x="46546" y="344328"/>
                  </a:lnTo>
                  <a:lnTo>
                    <a:pt x="21535" y="304995"/>
                  </a:lnTo>
                  <a:lnTo>
                    <a:pt x="5596" y="260407"/>
                  </a:lnTo>
                  <a:lnTo>
                    <a:pt x="0" y="211836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609715" y="587176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904990" y="4681473"/>
            <a:ext cx="436880" cy="436880"/>
            <a:chOff x="6904990" y="4681473"/>
            <a:chExt cx="436880" cy="436880"/>
          </a:xfrm>
        </p:grpSpPr>
        <p:sp>
          <p:nvSpPr>
            <p:cNvPr id="51" name="object 51"/>
            <p:cNvSpPr/>
            <p:nvPr/>
          </p:nvSpPr>
          <p:spPr>
            <a:xfrm>
              <a:off x="6911340" y="4687823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1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11340" y="4687823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0" y="211836"/>
                  </a:moveTo>
                  <a:lnTo>
                    <a:pt x="5596" y="163272"/>
                  </a:lnTo>
                  <a:lnTo>
                    <a:pt x="21535" y="118687"/>
                  </a:lnTo>
                  <a:lnTo>
                    <a:pt x="46546" y="79354"/>
                  </a:lnTo>
                  <a:lnTo>
                    <a:pt x="79354" y="46546"/>
                  </a:lnTo>
                  <a:lnTo>
                    <a:pt x="118687" y="21535"/>
                  </a:lnTo>
                  <a:lnTo>
                    <a:pt x="163272" y="5596"/>
                  </a:lnTo>
                  <a:lnTo>
                    <a:pt x="211835" y="0"/>
                  </a:lnTo>
                  <a:lnTo>
                    <a:pt x="260399" y="5596"/>
                  </a:lnTo>
                  <a:lnTo>
                    <a:pt x="304984" y="21535"/>
                  </a:lnTo>
                  <a:lnTo>
                    <a:pt x="344317" y="46546"/>
                  </a:lnTo>
                  <a:lnTo>
                    <a:pt x="377125" y="79354"/>
                  </a:lnTo>
                  <a:lnTo>
                    <a:pt x="402136" y="118687"/>
                  </a:lnTo>
                  <a:lnTo>
                    <a:pt x="418075" y="163272"/>
                  </a:lnTo>
                  <a:lnTo>
                    <a:pt x="423671" y="211836"/>
                  </a:lnTo>
                  <a:lnTo>
                    <a:pt x="418075" y="260399"/>
                  </a:lnTo>
                  <a:lnTo>
                    <a:pt x="402136" y="304984"/>
                  </a:lnTo>
                  <a:lnTo>
                    <a:pt x="377125" y="344317"/>
                  </a:lnTo>
                  <a:lnTo>
                    <a:pt x="344317" y="377125"/>
                  </a:lnTo>
                  <a:lnTo>
                    <a:pt x="304984" y="402136"/>
                  </a:lnTo>
                  <a:lnTo>
                    <a:pt x="260399" y="418075"/>
                  </a:lnTo>
                  <a:lnTo>
                    <a:pt x="211835" y="423671"/>
                  </a:lnTo>
                  <a:lnTo>
                    <a:pt x="163272" y="418075"/>
                  </a:lnTo>
                  <a:lnTo>
                    <a:pt x="118687" y="402136"/>
                  </a:lnTo>
                  <a:lnTo>
                    <a:pt x="79354" y="377125"/>
                  </a:lnTo>
                  <a:lnTo>
                    <a:pt x="46546" y="344317"/>
                  </a:lnTo>
                  <a:lnTo>
                    <a:pt x="21535" y="304984"/>
                  </a:lnTo>
                  <a:lnTo>
                    <a:pt x="5596" y="260399"/>
                  </a:lnTo>
                  <a:lnTo>
                    <a:pt x="0" y="211836"/>
                  </a:lnTo>
                  <a:close/>
                </a:path>
              </a:pathLst>
            </a:custGeom>
            <a:ln w="1219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034910" y="4737303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868414" y="3567429"/>
            <a:ext cx="436880" cy="436880"/>
            <a:chOff x="6868414" y="3567429"/>
            <a:chExt cx="436880" cy="436880"/>
          </a:xfrm>
        </p:grpSpPr>
        <p:sp>
          <p:nvSpPr>
            <p:cNvPr id="55" name="object 55"/>
            <p:cNvSpPr/>
            <p:nvPr/>
          </p:nvSpPr>
          <p:spPr>
            <a:xfrm>
              <a:off x="6874764" y="3573779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2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1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74764" y="3573779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79">
                  <a:moveTo>
                    <a:pt x="0" y="211836"/>
                  </a:moveTo>
                  <a:lnTo>
                    <a:pt x="5596" y="163272"/>
                  </a:lnTo>
                  <a:lnTo>
                    <a:pt x="21535" y="118687"/>
                  </a:lnTo>
                  <a:lnTo>
                    <a:pt x="46546" y="79354"/>
                  </a:lnTo>
                  <a:lnTo>
                    <a:pt x="79354" y="46546"/>
                  </a:lnTo>
                  <a:lnTo>
                    <a:pt x="118687" y="21535"/>
                  </a:lnTo>
                  <a:lnTo>
                    <a:pt x="163272" y="5596"/>
                  </a:lnTo>
                  <a:lnTo>
                    <a:pt x="211835" y="0"/>
                  </a:lnTo>
                  <a:lnTo>
                    <a:pt x="260399" y="5596"/>
                  </a:lnTo>
                  <a:lnTo>
                    <a:pt x="304984" y="21535"/>
                  </a:lnTo>
                  <a:lnTo>
                    <a:pt x="344317" y="46546"/>
                  </a:lnTo>
                  <a:lnTo>
                    <a:pt x="377125" y="79354"/>
                  </a:lnTo>
                  <a:lnTo>
                    <a:pt x="402136" y="118687"/>
                  </a:lnTo>
                  <a:lnTo>
                    <a:pt x="418075" y="163272"/>
                  </a:lnTo>
                  <a:lnTo>
                    <a:pt x="423671" y="211836"/>
                  </a:lnTo>
                  <a:lnTo>
                    <a:pt x="418075" y="260399"/>
                  </a:lnTo>
                  <a:lnTo>
                    <a:pt x="402136" y="304984"/>
                  </a:lnTo>
                  <a:lnTo>
                    <a:pt x="377125" y="344317"/>
                  </a:lnTo>
                  <a:lnTo>
                    <a:pt x="344317" y="377125"/>
                  </a:lnTo>
                  <a:lnTo>
                    <a:pt x="304984" y="402136"/>
                  </a:lnTo>
                  <a:lnTo>
                    <a:pt x="260399" y="418075"/>
                  </a:lnTo>
                  <a:lnTo>
                    <a:pt x="211835" y="423672"/>
                  </a:lnTo>
                  <a:lnTo>
                    <a:pt x="163272" y="418075"/>
                  </a:lnTo>
                  <a:lnTo>
                    <a:pt x="118687" y="402136"/>
                  </a:lnTo>
                  <a:lnTo>
                    <a:pt x="79354" y="377125"/>
                  </a:lnTo>
                  <a:lnTo>
                    <a:pt x="46546" y="344317"/>
                  </a:lnTo>
                  <a:lnTo>
                    <a:pt x="21535" y="304984"/>
                  </a:lnTo>
                  <a:lnTo>
                    <a:pt x="5596" y="260399"/>
                  </a:lnTo>
                  <a:lnTo>
                    <a:pt x="0" y="211836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998969" y="362356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3401" y="1046734"/>
            <a:ext cx="634136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8435" marR="5080" indent="-16637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Поля,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заполняемые участником экзамена </a:t>
            </a:r>
            <a:r>
              <a:rPr sz="2400" b="1" spc="-5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по</a:t>
            </a:r>
            <a:r>
              <a:rPr sz="24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указанию</a:t>
            </a:r>
            <a:r>
              <a:rPr sz="24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организатора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E5496"/>
                </a:solidFill>
                <a:latin typeface="Calibri"/>
                <a:cs typeface="Calibri"/>
              </a:rPr>
              <a:t>аудитории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24611" y="2100072"/>
            <a:ext cx="5732145" cy="4251960"/>
            <a:chOff x="324611" y="2100072"/>
            <a:chExt cx="5732145" cy="4251960"/>
          </a:xfrm>
        </p:grpSpPr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1" y="2100072"/>
              <a:ext cx="5731764" cy="425195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782317" y="2780538"/>
              <a:ext cx="414655" cy="403860"/>
            </a:xfrm>
            <a:custGeom>
              <a:avLst/>
              <a:gdLst/>
              <a:ahLst/>
              <a:cxnLst/>
              <a:rect l="l" t="t" r="r" b="b"/>
              <a:pathLst>
                <a:path w="414655" h="403860">
                  <a:moveTo>
                    <a:pt x="207263" y="0"/>
                  </a:moveTo>
                  <a:lnTo>
                    <a:pt x="159753" y="5333"/>
                  </a:lnTo>
                  <a:lnTo>
                    <a:pt x="116132" y="20527"/>
                  </a:lnTo>
                  <a:lnTo>
                    <a:pt x="77648" y="44367"/>
                  </a:lnTo>
                  <a:lnTo>
                    <a:pt x="45546" y="75640"/>
                  </a:lnTo>
                  <a:lnTo>
                    <a:pt x="21073" y="113133"/>
                  </a:lnTo>
                  <a:lnTo>
                    <a:pt x="5476" y="155634"/>
                  </a:lnTo>
                  <a:lnTo>
                    <a:pt x="0" y="201929"/>
                  </a:lnTo>
                  <a:lnTo>
                    <a:pt x="5476" y="248225"/>
                  </a:lnTo>
                  <a:lnTo>
                    <a:pt x="21073" y="290726"/>
                  </a:lnTo>
                  <a:lnTo>
                    <a:pt x="45546" y="328219"/>
                  </a:lnTo>
                  <a:lnTo>
                    <a:pt x="77648" y="359492"/>
                  </a:lnTo>
                  <a:lnTo>
                    <a:pt x="116132" y="383332"/>
                  </a:lnTo>
                  <a:lnTo>
                    <a:pt x="159753" y="398525"/>
                  </a:lnTo>
                  <a:lnTo>
                    <a:pt x="207263" y="403860"/>
                  </a:lnTo>
                  <a:lnTo>
                    <a:pt x="254774" y="398525"/>
                  </a:lnTo>
                  <a:lnTo>
                    <a:pt x="298395" y="383332"/>
                  </a:lnTo>
                  <a:lnTo>
                    <a:pt x="336879" y="359492"/>
                  </a:lnTo>
                  <a:lnTo>
                    <a:pt x="368981" y="328219"/>
                  </a:lnTo>
                  <a:lnTo>
                    <a:pt x="393454" y="290726"/>
                  </a:lnTo>
                  <a:lnTo>
                    <a:pt x="409051" y="248225"/>
                  </a:lnTo>
                  <a:lnTo>
                    <a:pt x="414527" y="201929"/>
                  </a:lnTo>
                  <a:lnTo>
                    <a:pt x="409051" y="155634"/>
                  </a:lnTo>
                  <a:lnTo>
                    <a:pt x="393454" y="113133"/>
                  </a:lnTo>
                  <a:lnTo>
                    <a:pt x="368981" y="75640"/>
                  </a:lnTo>
                  <a:lnTo>
                    <a:pt x="336879" y="44367"/>
                  </a:lnTo>
                  <a:lnTo>
                    <a:pt x="298395" y="20527"/>
                  </a:lnTo>
                  <a:lnTo>
                    <a:pt x="254774" y="533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82317" y="2780538"/>
              <a:ext cx="414655" cy="403860"/>
            </a:xfrm>
            <a:custGeom>
              <a:avLst/>
              <a:gdLst/>
              <a:ahLst/>
              <a:cxnLst/>
              <a:rect l="l" t="t" r="r" b="b"/>
              <a:pathLst>
                <a:path w="414655" h="403860">
                  <a:moveTo>
                    <a:pt x="0" y="201929"/>
                  </a:moveTo>
                  <a:lnTo>
                    <a:pt x="5476" y="155634"/>
                  </a:lnTo>
                  <a:lnTo>
                    <a:pt x="21073" y="113133"/>
                  </a:lnTo>
                  <a:lnTo>
                    <a:pt x="45546" y="75640"/>
                  </a:lnTo>
                  <a:lnTo>
                    <a:pt x="77648" y="44367"/>
                  </a:lnTo>
                  <a:lnTo>
                    <a:pt x="116132" y="20527"/>
                  </a:lnTo>
                  <a:lnTo>
                    <a:pt x="159753" y="5333"/>
                  </a:lnTo>
                  <a:lnTo>
                    <a:pt x="207263" y="0"/>
                  </a:lnTo>
                  <a:lnTo>
                    <a:pt x="254774" y="5334"/>
                  </a:lnTo>
                  <a:lnTo>
                    <a:pt x="298395" y="20527"/>
                  </a:lnTo>
                  <a:lnTo>
                    <a:pt x="336879" y="44367"/>
                  </a:lnTo>
                  <a:lnTo>
                    <a:pt x="368981" y="75640"/>
                  </a:lnTo>
                  <a:lnTo>
                    <a:pt x="393454" y="113133"/>
                  </a:lnTo>
                  <a:lnTo>
                    <a:pt x="409051" y="155634"/>
                  </a:lnTo>
                  <a:lnTo>
                    <a:pt x="414527" y="201929"/>
                  </a:lnTo>
                  <a:lnTo>
                    <a:pt x="409051" y="248225"/>
                  </a:lnTo>
                  <a:lnTo>
                    <a:pt x="393454" y="290726"/>
                  </a:lnTo>
                  <a:lnTo>
                    <a:pt x="368981" y="328219"/>
                  </a:lnTo>
                  <a:lnTo>
                    <a:pt x="336879" y="359492"/>
                  </a:lnTo>
                  <a:lnTo>
                    <a:pt x="298395" y="383332"/>
                  </a:lnTo>
                  <a:lnTo>
                    <a:pt x="254774" y="398525"/>
                  </a:lnTo>
                  <a:lnTo>
                    <a:pt x="207263" y="403860"/>
                  </a:lnTo>
                  <a:lnTo>
                    <a:pt x="159753" y="398525"/>
                  </a:lnTo>
                  <a:lnTo>
                    <a:pt x="116132" y="383332"/>
                  </a:lnTo>
                  <a:lnTo>
                    <a:pt x="77648" y="359492"/>
                  </a:lnTo>
                  <a:lnTo>
                    <a:pt x="45546" y="328219"/>
                  </a:lnTo>
                  <a:lnTo>
                    <a:pt x="21073" y="290726"/>
                  </a:lnTo>
                  <a:lnTo>
                    <a:pt x="5476" y="248225"/>
                  </a:lnTo>
                  <a:lnTo>
                    <a:pt x="0" y="201929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918461" y="281673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843657" y="2759836"/>
            <a:ext cx="443865" cy="433070"/>
            <a:chOff x="2843657" y="2759836"/>
            <a:chExt cx="443865" cy="433070"/>
          </a:xfrm>
        </p:grpSpPr>
        <p:sp>
          <p:nvSpPr>
            <p:cNvPr id="65" name="object 65"/>
            <p:cNvSpPr/>
            <p:nvPr/>
          </p:nvSpPr>
          <p:spPr>
            <a:xfrm>
              <a:off x="2858262" y="2774441"/>
              <a:ext cx="414655" cy="403860"/>
            </a:xfrm>
            <a:custGeom>
              <a:avLst/>
              <a:gdLst/>
              <a:ahLst/>
              <a:cxnLst/>
              <a:rect l="l" t="t" r="r" b="b"/>
              <a:pathLst>
                <a:path w="414654" h="403860">
                  <a:moveTo>
                    <a:pt x="207263" y="0"/>
                  </a:moveTo>
                  <a:lnTo>
                    <a:pt x="159753" y="5334"/>
                  </a:lnTo>
                  <a:lnTo>
                    <a:pt x="116132" y="20527"/>
                  </a:lnTo>
                  <a:lnTo>
                    <a:pt x="77648" y="44367"/>
                  </a:lnTo>
                  <a:lnTo>
                    <a:pt x="45546" y="75640"/>
                  </a:lnTo>
                  <a:lnTo>
                    <a:pt x="21073" y="113133"/>
                  </a:lnTo>
                  <a:lnTo>
                    <a:pt x="5476" y="155634"/>
                  </a:lnTo>
                  <a:lnTo>
                    <a:pt x="0" y="201930"/>
                  </a:lnTo>
                  <a:lnTo>
                    <a:pt x="5476" y="248225"/>
                  </a:lnTo>
                  <a:lnTo>
                    <a:pt x="21073" y="290726"/>
                  </a:lnTo>
                  <a:lnTo>
                    <a:pt x="45546" y="328219"/>
                  </a:lnTo>
                  <a:lnTo>
                    <a:pt x="77648" y="359492"/>
                  </a:lnTo>
                  <a:lnTo>
                    <a:pt x="116132" y="383332"/>
                  </a:lnTo>
                  <a:lnTo>
                    <a:pt x="159753" y="398525"/>
                  </a:lnTo>
                  <a:lnTo>
                    <a:pt x="207263" y="403860"/>
                  </a:lnTo>
                  <a:lnTo>
                    <a:pt x="254774" y="398526"/>
                  </a:lnTo>
                  <a:lnTo>
                    <a:pt x="298395" y="383332"/>
                  </a:lnTo>
                  <a:lnTo>
                    <a:pt x="336879" y="359492"/>
                  </a:lnTo>
                  <a:lnTo>
                    <a:pt x="368981" y="328219"/>
                  </a:lnTo>
                  <a:lnTo>
                    <a:pt x="393454" y="290726"/>
                  </a:lnTo>
                  <a:lnTo>
                    <a:pt x="409051" y="248225"/>
                  </a:lnTo>
                  <a:lnTo>
                    <a:pt x="414527" y="201930"/>
                  </a:lnTo>
                  <a:lnTo>
                    <a:pt x="409051" y="155634"/>
                  </a:lnTo>
                  <a:lnTo>
                    <a:pt x="393454" y="113133"/>
                  </a:lnTo>
                  <a:lnTo>
                    <a:pt x="368981" y="75640"/>
                  </a:lnTo>
                  <a:lnTo>
                    <a:pt x="336879" y="44367"/>
                  </a:lnTo>
                  <a:lnTo>
                    <a:pt x="298395" y="20527"/>
                  </a:lnTo>
                  <a:lnTo>
                    <a:pt x="254774" y="533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58262" y="2774441"/>
              <a:ext cx="414655" cy="403860"/>
            </a:xfrm>
            <a:custGeom>
              <a:avLst/>
              <a:gdLst/>
              <a:ahLst/>
              <a:cxnLst/>
              <a:rect l="l" t="t" r="r" b="b"/>
              <a:pathLst>
                <a:path w="414654" h="403860">
                  <a:moveTo>
                    <a:pt x="0" y="201930"/>
                  </a:moveTo>
                  <a:lnTo>
                    <a:pt x="5476" y="155634"/>
                  </a:lnTo>
                  <a:lnTo>
                    <a:pt x="21073" y="113133"/>
                  </a:lnTo>
                  <a:lnTo>
                    <a:pt x="45546" y="75640"/>
                  </a:lnTo>
                  <a:lnTo>
                    <a:pt x="77648" y="44367"/>
                  </a:lnTo>
                  <a:lnTo>
                    <a:pt x="116132" y="20527"/>
                  </a:lnTo>
                  <a:lnTo>
                    <a:pt x="159753" y="5334"/>
                  </a:lnTo>
                  <a:lnTo>
                    <a:pt x="207263" y="0"/>
                  </a:lnTo>
                  <a:lnTo>
                    <a:pt x="254774" y="5334"/>
                  </a:lnTo>
                  <a:lnTo>
                    <a:pt x="298395" y="20527"/>
                  </a:lnTo>
                  <a:lnTo>
                    <a:pt x="336879" y="44367"/>
                  </a:lnTo>
                  <a:lnTo>
                    <a:pt x="368981" y="75640"/>
                  </a:lnTo>
                  <a:lnTo>
                    <a:pt x="393454" y="113133"/>
                  </a:lnTo>
                  <a:lnTo>
                    <a:pt x="409051" y="155634"/>
                  </a:lnTo>
                  <a:lnTo>
                    <a:pt x="414527" y="201930"/>
                  </a:lnTo>
                  <a:lnTo>
                    <a:pt x="409051" y="248225"/>
                  </a:lnTo>
                  <a:lnTo>
                    <a:pt x="393454" y="290726"/>
                  </a:lnTo>
                  <a:lnTo>
                    <a:pt x="368981" y="328219"/>
                  </a:lnTo>
                  <a:lnTo>
                    <a:pt x="336879" y="359492"/>
                  </a:lnTo>
                  <a:lnTo>
                    <a:pt x="298395" y="383332"/>
                  </a:lnTo>
                  <a:lnTo>
                    <a:pt x="254774" y="398526"/>
                  </a:lnTo>
                  <a:lnTo>
                    <a:pt x="207263" y="403860"/>
                  </a:lnTo>
                  <a:lnTo>
                    <a:pt x="159753" y="398525"/>
                  </a:lnTo>
                  <a:lnTo>
                    <a:pt x="116132" y="383332"/>
                  </a:lnTo>
                  <a:lnTo>
                    <a:pt x="77648" y="359492"/>
                  </a:lnTo>
                  <a:lnTo>
                    <a:pt x="45546" y="328219"/>
                  </a:lnTo>
                  <a:lnTo>
                    <a:pt x="21073" y="290726"/>
                  </a:lnTo>
                  <a:lnTo>
                    <a:pt x="5476" y="248225"/>
                  </a:lnTo>
                  <a:lnTo>
                    <a:pt x="0" y="201930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994786" y="28106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713860" y="2730880"/>
            <a:ext cx="442595" cy="433070"/>
            <a:chOff x="3713860" y="2730880"/>
            <a:chExt cx="442595" cy="433070"/>
          </a:xfrm>
        </p:grpSpPr>
        <p:sp>
          <p:nvSpPr>
            <p:cNvPr id="69" name="object 69"/>
            <p:cNvSpPr/>
            <p:nvPr/>
          </p:nvSpPr>
          <p:spPr>
            <a:xfrm>
              <a:off x="3728465" y="2745485"/>
              <a:ext cx="413384" cy="403860"/>
            </a:xfrm>
            <a:custGeom>
              <a:avLst/>
              <a:gdLst/>
              <a:ahLst/>
              <a:cxnLst/>
              <a:rect l="l" t="t" r="r" b="b"/>
              <a:pathLst>
                <a:path w="413385" h="403860">
                  <a:moveTo>
                    <a:pt x="206501" y="0"/>
                  </a:moveTo>
                  <a:lnTo>
                    <a:pt x="159153" y="5333"/>
                  </a:lnTo>
                  <a:lnTo>
                    <a:pt x="115688" y="20527"/>
                  </a:lnTo>
                  <a:lnTo>
                    <a:pt x="77346" y="44367"/>
                  </a:lnTo>
                  <a:lnTo>
                    <a:pt x="45366" y="75640"/>
                  </a:lnTo>
                  <a:lnTo>
                    <a:pt x="20989" y="113133"/>
                  </a:lnTo>
                  <a:lnTo>
                    <a:pt x="5453" y="155634"/>
                  </a:lnTo>
                  <a:lnTo>
                    <a:pt x="0" y="201929"/>
                  </a:lnTo>
                  <a:lnTo>
                    <a:pt x="5453" y="248225"/>
                  </a:lnTo>
                  <a:lnTo>
                    <a:pt x="20989" y="290726"/>
                  </a:lnTo>
                  <a:lnTo>
                    <a:pt x="45366" y="328219"/>
                  </a:lnTo>
                  <a:lnTo>
                    <a:pt x="77346" y="359492"/>
                  </a:lnTo>
                  <a:lnTo>
                    <a:pt x="115688" y="383332"/>
                  </a:lnTo>
                  <a:lnTo>
                    <a:pt x="159153" y="398525"/>
                  </a:lnTo>
                  <a:lnTo>
                    <a:pt x="206501" y="403860"/>
                  </a:lnTo>
                  <a:lnTo>
                    <a:pt x="253850" y="398525"/>
                  </a:lnTo>
                  <a:lnTo>
                    <a:pt x="297315" y="383332"/>
                  </a:lnTo>
                  <a:lnTo>
                    <a:pt x="335657" y="359492"/>
                  </a:lnTo>
                  <a:lnTo>
                    <a:pt x="367637" y="328219"/>
                  </a:lnTo>
                  <a:lnTo>
                    <a:pt x="392014" y="290726"/>
                  </a:lnTo>
                  <a:lnTo>
                    <a:pt x="407550" y="248225"/>
                  </a:lnTo>
                  <a:lnTo>
                    <a:pt x="413004" y="201929"/>
                  </a:lnTo>
                  <a:lnTo>
                    <a:pt x="407550" y="155634"/>
                  </a:lnTo>
                  <a:lnTo>
                    <a:pt x="392014" y="113133"/>
                  </a:lnTo>
                  <a:lnTo>
                    <a:pt x="367637" y="75640"/>
                  </a:lnTo>
                  <a:lnTo>
                    <a:pt x="335657" y="44367"/>
                  </a:lnTo>
                  <a:lnTo>
                    <a:pt x="297315" y="20527"/>
                  </a:lnTo>
                  <a:lnTo>
                    <a:pt x="253850" y="5334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28465" y="2745485"/>
              <a:ext cx="413384" cy="403860"/>
            </a:xfrm>
            <a:custGeom>
              <a:avLst/>
              <a:gdLst/>
              <a:ahLst/>
              <a:cxnLst/>
              <a:rect l="l" t="t" r="r" b="b"/>
              <a:pathLst>
                <a:path w="413385" h="403860">
                  <a:moveTo>
                    <a:pt x="0" y="201929"/>
                  </a:moveTo>
                  <a:lnTo>
                    <a:pt x="5453" y="155634"/>
                  </a:lnTo>
                  <a:lnTo>
                    <a:pt x="20989" y="113133"/>
                  </a:lnTo>
                  <a:lnTo>
                    <a:pt x="45366" y="75640"/>
                  </a:lnTo>
                  <a:lnTo>
                    <a:pt x="77346" y="44367"/>
                  </a:lnTo>
                  <a:lnTo>
                    <a:pt x="115688" y="20527"/>
                  </a:lnTo>
                  <a:lnTo>
                    <a:pt x="159153" y="5333"/>
                  </a:lnTo>
                  <a:lnTo>
                    <a:pt x="206501" y="0"/>
                  </a:lnTo>
                  <a:lnTo>
                    <a:pt x="253850" y="5334"/>
                  </a:lnTo>
                  <a:lnTo>
                    <a:pt x="297315" y="20527"/>
                  </a:lnTo>
                  <a:lnTo>
                    <a:pt x="335657" y="44367"/>
                  </a:lnTo>
                  <a:lnTo>
                    <a:pt x="367637" y="75640"/>
                  </a:lnTo>
                  <a:lnTo>
                    <a:pt x="392014" y="113133"/>
                  </a:lnTo>
                  <a:lnTo>
                    <a:pt x="407550" y="155634"/>
                  </a:lnTo>
                  <a:lnTo>
                    <a:pt x="413004" y="201929"/>
                  </a:lnTo>
                  <a:lnTo>
                    <a:pt x="407550" y="248225"/>
                  </a:lnTo>
                  <a:lnTo>
                    <a:pt x="392014" y="290726"/>
                  </a:lnTo>
                  <a:lnTo>
                    <a:pt x="367637" y="328219"/>
                  </a:lnTo>
                  <a:lnTo>
                    <a:pt x="335657" y="359492"/>
                  </a:lnTo>
                  <a:lnTo>
                    <a:pt x="297315" y="383332"/>
                  </a:lnTo>
                  <a:lnTo>
                    <a:pt x="253850" y="398525"/>
                  </a:lnTo>
                  <a:lnTo>
                    <a:pt x="206501" y="403860"/>
                  </a:lnTo>
                  <a:lnTo>
                    <a:pt x="159153" y="398525"/>
                  </a:lnTo>
                  <a:lnTo>
                    <a:pt x="115688" y="383332"/>
                  </a:lnTo>
                  <a:lnTo>
                    <a:pt x="77346" y="359492"/>
                  </a:lnTo>
                  <a:lnTo>
                    <a:pt x="45366" y="328219"/>
                  </a:lnTo>
                  <a:lnTo>
                    <a:pt x="20989" y="290726"/>
                  </a:lnTo>
                  <a:lnTo>
                    <a:pt x="5453" y="248225"/>
                  </a:lnTo>
                  <a:lnTo>
                    <a:pt x="0" y="201929"/>
                  </a:lnTo>
                  <a:close/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864102" y="2781376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774691" y="2557272"/>
            <a:ext cx="441959" cy="433070"/>
            <a:chOff x="4774691" y="2557272"/>
            <a:chExt cx="441959" cy="433070"/>
          </a:xfrm>
        </p:grpSpPr>
        <p:sp>
          <p:nvSpPr>
            <p:cNvPr id="73" name="object 73"/>
            <p:cNvSpPr/>
            <p:nvPr/>
          </p:nvSpPr>
          <p:spPr>
            <a:xfrm>
              <a:off x="4789169" y="2571750"/>
              <a:ext cx="413384" cy="403860"/>
            </a:xfrm>
            <a:custGeom>
              <a:avLst/>
              <a:gdLst/>
              <a:ahLst/>
              <a:cxnLst/>
              <a:rect l="l" t="t" r="r" b="b"/>
              <a:pathLst>
                <a:path w="413385" h="403860">
                  <a:moveTo>
                    <a:pt x="206501" y="0"/>
                  </a:moveTo>
                  <a:lnTo>
                    <a:pt x="159153" y="5333"/>
                  </a:lnTo>
                  <a:lnTo>
                    <a:pt x="115688" y="20527"/>
                  </a:lnTo>
                  <a:lnTo>
                    <a:pt x="77346" y="44367"/>
                  </a:lnTo>
                  <a:lnTo>
                    <a:pt x="45366" y="75640"/>
                  </a:lnTo>
                  <a:lnTo>
                    <a:pt x="20989" y="113133"/>
                  </a:lnTo>
                  <a:lnTo>
                    <a:pt x="5453" y="155634"/>
                  </a:lnTo>
                  <a:lnTo>
                    <a:pt x="0" y="201929"/>
                  </a:lnTo>
                  <a:lnTo>
                    <a:pt x="5453" y="248225"/>
                  </a:lnTo>
                  <a:lnTo>
                    <a:pt x="20989" y="290726"/>
                  </a:lnTo>
                  <a:lnTo>
                    <a:pt x="45366" y="328219"/>
                  </a:lnTo>
                  <a:lnTo>
                    <a:pt x="77346" y="359492"/>
                  </a:lnTo>
                  <a:lnTo>
                    <a:pt x="115688" y="383332"/>
                  </a:lnTo>
                  <a:lnTo>
                    <a:pt x="159153" y="398525"/>
                  </a:lnTo>
                  <a:lnTo>
                    <a:pt x="206501" y="403860"/>
                  </a:lnTo>
                  <a:lnTo>
                    <a:pt x="253850" y="398525"/>
                  </a:lnTo>
                  <a:lnTo>
                    <a:pt x="297315" y="383332"/>
                  </a:lnTo>
                  <a:lnTo>
                    <a:pt x="335657" y="359492"/>
                  </a:lnTo>
                  <a:lnTo>
                    <a:pt x="367637" y="328219"/>
                  </a:lnTo>
                  <a:lnTo>
                    <a:pt x="392014" y="290726"/>
                  </a:lnTo>
                  <a:lnTo>
                    <a:pt x="407550" y="248225"/>
                  </a:lnTo>
                  <a:lnTo>
                    <a:pt x="413003" y="201929"/>
                  </a:lnTo>
                  <a:lnTo>
                    <a:pt x="407550" y="155634"/>
                  </a:lnTo>
                  <a:lnTo>
                    <a:pt x="392014" y="113133"/>
                  </a:lnTo>
                  <a:lnTo>
                    <a:pt x="367637" y="75640"/>
                  </a:lnTo>
                  <a:lnTo>
                    <a:pt x="335657" y="44367"/>
                  </a:lnTo>
                  <a:lnTo>
                    <a:pt x="297315" y="20527"/>
                  </a:lnTo>
                  <a:lnTo>
                    <a:pt x="253850" y="5334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89169" y="2571750"/>
              <a:ext cx="413384" cy="403860"/>
            </a:xfrm>
            <a:custGeom>
              <a:avLst/>
              <a:gdLst/>
              <a:ahLst/>
              <a:cxnLst/>
              <a:rect l="l" t="t" r="r" b="b"/>
              <a:pathLst>
                <a:path w="413385" h="403860">
                  <a:moveTo>
                    <a:pt x="0" y="201929"/>
                  </a:moveTo>
                  <a:lnTo>
                    <a:pt x="5453" y="155634"/>
                  </a:lnTo>
                  <a:lnTo>
                    <a:pt x="20989" y="113133"/>
                  </a:lnTo>
                  <a:lnTo>
                    <a:pt x="45366" y="75640"/>
                  </a:lnTo>
                  <a:lnTo>
                    <a:pt x="77346" y="44367"/>
                  </a:lnTo>
                  <a:lnTo>
                    <a:pt x="115688" y="20527"/>
                  </a:lnTo>
                  <a:lnTo>
                    <a:pt x="159153" y="5333"/>
                  </a:lnTo>
                  <a:lnTo>
                    <a:pt x="206501" y="0"/>
                  </a:lnTo>
                  <a:lnTo>
                    <a:pt x="253850" y="5334"/>
                  </a:lnTo>
                  <a:lnTo>
                    <a:pt x="297315" y="20527"/>
                  </a:lnTo>
                  <a:lnTo>
                    <a:pt x="335657" y="44367"/>
                  </a:lnTo>
                  <a:lnTo>
                    <a:pt x="367637" y="75640"/>
                  </a:lnTo>
                  <a:lnTo>
                    <a:pt x="392014" y="113133"/>
                  </a:lnTo>
                  <a:lnTo>
                    <a:pt x="407550" y="155634"/>
                  </a:lnTo>
                  <a:lnTo>
                    <a:pt x="413003" y="201929"/>
                  </a:lnTo>
                  <a:lnTo>
                    <a:pt x="407550" y="248225"/>
                  </a:lnTo>
                  <a:lnTo>
                    <a:pt x="392014" y="290726"/>
                  </a:lnTo>
                  <a:lnTo>
                    <a:pt x="367637" y="328219"/>
                  </a:lnTo>
                  <a:lnTo>
                    <a:pt x="335657" y="359492"/>
                  </a:lnTo>
                  <a:lnTo>
                    <a:pt x="297315" y="383332"/>
                  </a:lnTo>
                  <a:lnTo>
                    <a:pt x="253850" y="398525"/>
                  </a:lnTo>
                  <a:lnTo>
                    <a:pt x="206501" y="403860"/>
                  </a:lnTo>
                  <a:lnTo>
                    <a:pt x="159153" y="398525"/>
                  </a:lnTo>
                  <a:lnTo>
                    <a:pt x="115688" y="383332"/>
                  </a:lnTo>
                  <a:lnTo>
                    <a:pt x="77346" y="359492"/>
                  </a:lnTo>
                  <a:lnTo>
                    <a:pt x="45366" y="328219"/>
                  </a:lnTo>
                  <a:lnTo>
                    <a:pt x="20989" y="290726"/>
                  </a:lnTo>
                  <a:lnTo>
                    <a:pt x="5453" y="248225"/>
                  </a:lnTo>
                  <a:lnTo>
                    <a:pt x="0" y="201929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925314" y="260857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685800" y="609600"/>
            <a:ext cx="13030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45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A293D"/>
                </a:solidFill>
              </a:rPr>
              <a:t>Регистрационная</a:t>
            </a:r>
            <a:r>
              <a:rPr sz="3200" spc="-45" dirty="0">
                <a:solidFill>
                  <a:srgbClr val="CA293D"/>
                </a:solidFill>
              </a:rPr>
              <a:t> </a:t>
            </a:r>
            <a:r>
              <a:rPr sz="3200" spc="-5" dirty="0">
                <a:solidFill>
                  <a:srgbClr val="CA293D"/>
                </a:solidFill>
              </a:rPr>
              <a:t>часть</a:t>
            </a:r>
            <a:r>
              <a:rPr sz="3200" dirty="0">
                <a:solidFill>
                  <a:srgbClr val="CA293D"/>
                </a:solidFill>
              </a:rPr>
              <a:t> </a:t>
            </a:r>
            <a:r>
              <a:rPr sz="3200" spc="-5" dirty="0">
                <a:solidFill>
                  <a:srgbClr val="CA293D"/>
                </a:solidFill>
              </a:rPr>
              <a:t>бланка</a:t>
            </a:r>
            <a:r>
              <a:rPr sz="3200" dirty="0">
                <a:solidFill>
                  <a:srgbClr val="CA293D"/>
                </a:solidFill>
              </a:rPr>
              <a:t> </a:t>
            </a:r>
            <a:r>
              <a:rPr sz="3200" spc="-5" dirty="0">
                <a:solidFill>
                  <a:srgbClr val="CA293D"/>
                </a:solidFill>
              </a:rPr>
              <a:t>ответов</a:t>
            </a:r>
            <a:r>
              <a:rPr sz="3200" spc="15" dirty="0">
                <a:solidFill>
                  <a:srgbClr val="CA293D"/>
                </a:solidFill>
              </a:rPr>
              <a:t> </a:t>
            </a:r>
            <a:r>
              <a:rPr sz="3200" spc="5" dirty="0">
                <a:solidFill>
                  <a:srgbClr val="CA293D"/>
                </a:solidFill>
              </a:rPr>
              <a:t>№</a:t>
            </a:r>
            <a:r>
              <a:rPr sz="3200" spc="-15" dirty="0">
                <a:solidFill>
                  <a:srgbClr val="CA293D"/>
                </a:solidFill>
              </a:rPr>
              <a:t> </a:t>
            </a:r>
            <a:r>
              <a:rPr sz="3200" dirty="0">
                <a:solidFill>
                  <a:srgbClr val="CA293D"/>
                </a:solidFill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4801" y="1065021"/>
            <a:ext cx="807719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Поля,</a:t>
            </a:r>
            <a:r>
              <a:rPr sz="24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заполняемые участником</a:t>
            </a:r>
            <a:r>
              <a:rPr sz="24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экзамена</a:t>
            </a:r>
            <a:r>
              <a:rPr sz="24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самостоятельно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0864" y="3810000"/>
            <a:ext cx="5829300" cy="1126490"/>
          </a:xfrm>
          <a:custGeom>
            <a:avLst/>
            <a:gdLst/>
            <a:ahLst/>
            <a:cxnLst/>
            <a:rect l="l" t="t" r="r" b="b"/>
            <a:pathLst>
              <a:path w="5829300" h="1126489">
                <a:moveTo>
                  <a:pt x="5829299" y="0"/>
                </a:moveTo>
                <a:lnTo>
                  <a:pt x="0" y="0"/>
                </a:lnTo>
                <a:lnTo>
                  <a:pt x="0" y="1126236"/>
                </a:lnTo>
                <a:lnTo>
                  <a:pt x="5829299" y="1126236"/>
                </a:lnTo>
                <a:lnTo>
                  <a:pt x="5829299" y="0"/>
                </a:lnTo>
                <a:close/>
              </a:path>
            </a:pathLst>
          </a:custGeom>
          <a:solidFill>
            <a:srgbClr val="F3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0864" y="3810000"/>
            <a:ext cx="5829300" cy="1126490"/>
          </a:xfrm>
          <a:prstGeom prst="rect">
            <a:avLst/>
          </a:prstGeom>
          <a:ln w="9144">
            <a:solidFill>
              <a:srgbClr val="8FAAD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64795" marR="259715" algn="ctr">
              <a:lnSpc>
                <a:spcPct val="74400"/>
              </a:lnSpc>
            </a:pPr>
            <a:r>
              <a:rPr sz="1800" i="1" dirty="0">
                <a:latin typeface="Calibri"/>
                <a:cs typeface="Calibri"/>
              </a:rPr>
              <a:t>В случае, если </a:t>
            </a:r>
            <a:r>
              <a:rPr sz="1800" i="1" spc="-5" dirty="0">
                <a:latin typeface="Calibri"/>
                <a:cs typeface="Calibri"/>
              </a:rPr>
              <a:t>участник ОГЭ отказывается ставить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личную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подпись,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организатор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аудитории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ставит</a:t>
            </a:r>
            <a:endParaRPr sz="1800">
              <a:latin typeface="Calibri"/>
              <a:cs typeface="Calibri"/>
            </a:endParaRPr>
          </a:p>
          <a:p>
            <a:pPr marL="116839" marR="109220" algn="ctr">
              <a:lnSpc>
                <a:spcPct val="73900"/>
              </a:lnSpc>
              <a:spcBef>
                <a:spcPts val="5"/>
              </a:spcBef>
            </a:pP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-10" dirty="0">
                <a:latin typeface="Calibri"/>
                <a:cs typeface="Calibri"/>
              </a:rPr>
              <a:t> бланке</a:t>
            </a:r>
            <a:r>
              <a:rPr sz="1800" i="1" dirty="0">
                <a:latin typeface="Calibri"/>
                <a:cs typeface="Calibri"/>
              </a:rPr>
              <a:t> ответов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№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1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свою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подпись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поле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для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подписи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участника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ОГЭ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60389" y="1696720"/>
            <a:ext cx="5861685" cy="2275840"/>
            <a:chOff x="6160389" y="1696720"/>
            <a:chExt cx="5861685" cy="2275840"/>
          </a:xfrm>
        </p:grpSpPr>
        <p:sp>
          <p:nvSpPr>
            <p:cNvPr id="11" name="object 11"/>
            <p:cNvSpPr/>
            <p:nvPr/>
          </p:nvSpPr>
          <p:spPr>
            <a:xfrm>
              <a:off x="6166739" y="1703070"/>
              <a:ext cx="483870" cy="2263140"/>
            </a:xfrm>
            <a:custGeom>
              <a:avLst/>
              <a:gdLst/>
              <a:ahLst/>
              <a:cxnLst/>
              <a:rect l="l" t="t" r="r" b="b"/>
              <a:pathLst>
                <a:path w="483870" h="2263140">
                  <a:moveTo>
                    <a:pt x="15366" y="0"/>
                  </a:moveTo>
                  <a:lnTo>
                    <a:pt x="48829" y="34469"/>
                  </a:lnTo>
                  <a:lnTo>
                    <a:pt x="81052" y="69681"/>
                  </a:lnTo>
                  <a:lnTo>
                    <a:pt x="112036" y="105606"/>
                  </a:lnTo>
                  <a:lnTo>
                    <a:pt x="141780" y="142218"/>
                  </a:lnTo>
                  <a:lnTo>
                    <a:pt x="170286" y="179487"/>
                  </a:lnTo>
                  <a:lnTo>
                    <a:pt x="197551" y="217387"/>
                  </a:lnTo>
                  <a:lnTo>
                    <a:pt x="223578" y="255889"/>
                  </a:lnTo>
                  <a:lnTo>
                    <a:pt x="248365" y="294965"/>
                  </a:lnTo>
                  <a:lnTo>
                    <a:pt x="271912" y="334587"/>
                  </a:lnTo>
                  <a:lnTo>
                    <a:pt x="294221" y="374727"/>
                  </a:lnTo>
                  <a:lnTo>
                    <a:pt x="315290" y="415357"/>
                  </a:lnTo>
                  <a:lnTo>
                    <a:pt x="335119" y="456449"/>
                  </a:lnTo>
                  <a:lnTo>
                    <a:pt x="353710" y="497975"/>
                  </a:lnTo>
                  <a:lnTo>
                    <a:pt x="371061" y="539907"/>
                  </a:lnTo>
                  <a:lnTo>
                    <a:pt x="387172" y="582217"/>
                  </a:lnTo>
                  <a:lnTo>
                    <a:pt x="402044" y="624877"/>
                  </a:lnTo>
                  <a:lnTo>
                    <a:pt x="415677" y="667859"/>
                  </a:lnTo>
                  <a:lnTo>
                    <a:pt x="428071" y="711135"/>
                  </a:lnTo>
                  <a:lnTo>
                    <a:pt x="439225" y="754677"/>
                  </a:lnTo>
                  <a:lnTo>
                    <a:pt x="449140" y="798458"/>
                  </a:lnTo>
                  <a:lnTo>
                    <a:pt x="457815" y="842448"/>
                  </a:lnTo>
                  <a:lnTo>
                    <a:pt x="465251" y="886620"/>
                  </a:lnTo>
                  <a:lnTo>
                    <a:pt x="471448" y="930946"/>
                  </a:lnTo>
                  <a:lnTo>
                    <a:pt x="476405" y="975399"/>
                  </a:lnTo>
                  <a:lnTo>
                    <a:pt x="480124" y="1019949"/>
                  </a:lnTo>
                  <a:lnTo>
                    <a:pt x="482602" y="1064569"/>
                  </a:lnTo>
                  <a:lnTo>
                    <a:pt x="483842" y="1109231"/>
                  </a:lnTo>
                  <a:lnTo>
                    <a:pt x="483842" y="1153908"/>
                  </a:lnTo>
                  <a:lnTo>
                    <a:pt x="482602" y="1198570"/>
                  </a:lnTo>
                  <a:lnTo>
                    <a:pt x="480124" y="1243190"/>
                  </a:lnTo>
                  <a:lnTo>
                    <a:pt x="476405" y="1287740"/>
                  </a:lnTo>
                  <a:lnTo>
                    <a:pt x="471448" y="1332193"/>
                  </a:lnTo>
                  <a:lnTo>
                    <a:pt x="465251" y="1376519"/>
                  </a:lnTo>
                  <a:lnTo>
                    <a:pt x="457815" y="1420691"/>
                  </a:lnTo>
                  <a:lnTo>
                    <a:pt x="449140" y="1464681"/>
                  </a:lnTo>
                  <a:lnTo>
                    <a:pt x="439225" y="1508462"/>
                  </a:lnTo>
                  <a:lnTo>
                    <a:pt x="428071" y="1552004"/>
                  </a:lnTo>
                  <a:lnTo>
                    <a:pt x="415677" y="1595280"/>
                  </a:lnTo>
                  <a:lnTo>
                    <a:pt x="402044" y="1638262"/>
                  </a:lnTo>
                  <a:lnTo>
                    <a:pt x="387172" y="1680922"/>
                  </a:lnTo>
                  <a:lnTo>
                    <a:pt x="371061" y="1723232"/>
                  </a:lnTo>
                  <a:lnTo>
                    <a:pt x="353710" y="1765164"/>
                  </a:lnTo>
                  <a:lnTo>
                    <a:pt x="335119" y="1806690"/>
                  </a:lnTo>
                  <a:lnTo>
                    <a:pt x="315290" y="1847782"/>
                  </a:lnTo>
                  <a:lnTo>
                    <a:pt x="294221" y="1888412"/>
                  </a:lnTo>
                  <a:lnTo>
                    <a:pt x="271912" y="1928552"/>
                  </a:lnTo>
                  <a:lnTo>
                    <a:pt x="248365" y="1968174"/>
                  </a:lnTo>
                  <a:lnTo>
                    <a:pt x="223578" y="2007250"/>
                  </a:lnTo>
                  <a:lnTo>
                    <a:pt x="197551" y="2045752"/>
                  </a:lnTo>
                  <a:lnTo>
                    <a:pt x="170286" y="2083652"/>
                  </a:lnTo>
                  <a:lnTo>
                    <a:pt x="141780" y="2120921"/>
                  </a:lnTo>
                  <a:lnTo>
                    <a:pt x="112036" y="2157533"/>
                  </a:lnTo>
                  <a:lnTo>
                    <a:pt x="81052" y="2193458"/>
                  </a:lnTo>
                  <a:lnTo>
                    <a:pt x="48829" y="2228670"/>
                  </a:lnTo>
                  <a:lnTo>
                    <a:pt x="15366" y="2263140"/>
                  </a:lnTo>
                  <a:lnTo>
                    <a:pt x="0" y="2247772"/>
                  </a:lnTo>
                  <a:lnTo>
                    <a:pt x="33613" y="2213136"/>
                  </a:lnTo>
                  <a:lnTo>
                    <a:pt x="65958" y="2177740"/>
                  </a:lnTo>
                  <a:lnTo>
                    <a:pt x="97035" y="2141614"/>
                  </a:lnTo>
                  <a:lnTo>
                    <a:pt x="126843" y="2104788"/>
                  </a:lnTo>
                  <a:lnTo>
                    <a:pt x="155382" y="2067291"/>
                  </a:lnTo>
                  <a:lnTo>
                    <a:pt x="182654" y="2029151"/>
                  </a:lnTo>
                  <a:lnTo>
                    <a:pt x="208657" y="1990398"/>
                  </a:lnTo>
                  <a:lnTo>
                    <a:pt x="233391" y="1951062"/>
                  </a:lnTo>
                  <a:lnTo>
                    <a:pt x="256857" y="1911171"/>
                  </a:lnTo>
                  <a:lnTo>
                    <a:pt x="279055" y="1870754"/>
                  </a:lnTo>
                  <a:lnTo>
                    <a:pt x="299984" y="1829842"/>
                  </a:lnTo>
                  <a:lnTo>
                    <a:pt x="319644" y="1788462"/>
                  </a:lnTo>
                  <a:lnTo>
                    <a:pt x="338037" y="1746644"/>
                  </a:lnTo>
                  <a:lnTo>
                    <a:pt x="355160" y="1704418"/>
                  </a:lnTo>
                  <a:lnTo>
                    <a:pt x="371016" y="1661812"/>
                  </a:lnTo>
                  <a:lnTo>
                    <a:pt x="385603" y="1618856"/>
                  </a:lnTo>
                  <a:lnTo>
                    <a:pt x="398921" y="1575579"/>
                  </a:lnTo>
                  <a:lnTo>
                    <a:pt x="410971" y="1532010"/>
                  </a:lnTo>
                  <a:lnTo>
                    <a:pt x="421753" y="1488178"/>
                  </a:lnTo>
                  <a:lnTo>
                    <a:pt x="431266" y="1444113"/>
                  </a:lnTo>
                  <a:lnTo>
                    <a:pt x="439511" y="1399843"/>
                  </a:lnTo>
                  <a:lnTo>
                    <a:pt x="446488" y="1355399"/>
                  </a:lnTo>
                  <a:lnTo>
                    <a:pt x="452196" y="1310808"/>
                  </a:lnTo>
                  <a:lnTo>
                    <a:pt x="456635" y="1266100"/>
                  </a:lnTo>
                  <a:lnTo>
                    <a:pt x="459806" y="1221305"/>
                  </a:lnTo>
                  <a:lnTo>
                    <a:pt x="461709" y="1176452"/>
                  </a:lnTo>
                  <a:lnTo>
                    <a:pt x="462343" y="1131570"/>
                  </a:lnTo>
                  <a:lnTo>
                    <a:pt x="461709" y="1086687"/>
                  </a:lnTo>
                  <a:lnTo>
                    <a:pt x="459806" y="1041834"/>
                  </a:lnTo>
                  <a:lnTo>
                    <a:pt x="456635" y="997039"/>
                  </a:lnTo>
                  <a:lnTo>
                    <a:pt x="452196" y="952331"/>
                  </a:lnTo>
                  <a:lnTo>
                    <a:pt x="446488" y="907740"/>
                  </a:lnTo>
                  <a:lnTo>
                    <a:pt x="439511" y="863296"/>
                  </a:lnTo>
                  <a:lnTo>
                    <a:pt x="431266" y="819026"/>
                  </a:lnTo>
                  <a:lnTo>
                    <a:pt x="421753" y="774961"/>
                  </a:lnTo>
                  <a:lnTo>
                    <a:pt x="410971" y="731129"/>
                  </a:lnTo>
                  <a:lnTo>
                    <a:pt x="398921" y="687560"/>
                  </a:lnTo>
                  <a:lnTo>
                    <a:pt x="385603" y="644283"/>
                  </a:lnTo>
                  <a:lnTo>
                    <a:pt x="371016" y="601327"/>
                  </a:lnTo>
                  <a:lnTo>
                    <a:pt x="355160" y="558721"/>
                  </a:lnTo>
                  <a:lnTo>
                    <a:pt x="338037" y="516495"/>
                  </a:lnTo>
                  <a:lnTo>
                    <a:pt x="319644" y="474677"/>
                  </a:lnTo>
                  <a:lnTo>
                    <a:pt x="299984" y="433297"/>
                  </a:lnTo>
                  <a:lnTo>
                    <a:pt x="279055" y="392385"/>
                  </a:lnTo>
                  <a:lnTo>
                    <a:pt x="256857" y="351968"/>
                  </a:lnTo>
                  <a:lnTo>
                    <a:pt x="233391" y="312077"/>
                  </a:lnTo>
                  <a:lnTo>
                    <a:pt x="208657" y="272741"/>
                  </a:lnTo>
                  <a:lnTo>
                    <a:pt x="182654" y="233988"/>
                  </a:lnTo>
                  <a:lnTo>
                    <a:pt x="155382" y="195848"/>
                  </a:lnTo>
                  <a:lnTo>
                    <a:pt x="126843" y="158351"/>
                  </a:lnTo>
                  <a:lnTo>
                    <a:pt x="97035" y="121525"/>
                  </a:lnTo>
                  <a:lnTo>
                    <a:pt x="65958" y="85399"/>
                  </a:lnTo>
                  <a:lnTo>
                    <a:pt x="33613" y="5000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12191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2344" y="1761744"/>
              <a:ext cx="5453380" cy="1043940"/>
            </a:xfrm>
            <a:custGeom>
              <a:avLst/>
              <a:gdLst/>
              <a:ahLst/>
              <a:cxnLst/>
              <a:rect l="l" t="t" r="r" b="b"/>
              <a:pathLst>
                <a:path w="5453380" h="1043939">
                  <a:moveTo>
                    <a:pt x="5452872" y="0"/>
                  </a:moveTo>
                  <a:lnTo>
                    <a:pt x="0" y="0"/>
                  </a:lnTo>
                  <a:lnTo>
                    <a:pt x="0" y="1043939"/>
                  </a:lnTo>
                  <a:lnTo>
                    <a:pt x="5452872" y="1043939"/>
                  </a:lnTo>
                  <a:lnTo>
                    <a:pt x="545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2344" y="1761744"/>
              <a:ext cx="5453380" cy="1043940"/>
            </a:xfrm>
            <a:custGeom>
              <a:avLst/>
              <a:gdLst/>
              <a:ahLst/>
              <a:cxnLst/>
              <a:rect l="l" t="t" r="r" b="b"/>
              <a:pathLst>
                <a:path w="5453380" h="1043939">
                  <a:moveTo>
                    <a:pt x="0" y="1043939"/>
                  </a:moveTo>
                  <a:lnTo>
                    <a:pt x="5452872" y="1043939"/>
                  </a:lnTo>
                  <a:lnTo>
                    <a:pt x="5452872" y="0"/>
                  </a:lnTo>
                  <a:lnTo>
                    <a:pt x="0" y="0"/>
                  </a:lnTo>
                  <a:lnTo>
                    <a:pt x="0" y="1043939"/>
                  </a:lnTo>
                  <a:close/>
                </a:path>
              </a:pathLst>
            </a:custGeom>
            <a:ln w="12192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89393" y="1735095"/>
            <a:ext cx="3629660" cy="9721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00" b="1" spc="-10" dirty="0">
                <a:latin typeface="Calibri"/>
                <a:cs typeface="Calibri"/>
              </a:rPr>
              <a:t>Сведения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участнике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70"/>
              </a:lnSpc>
              <a:spcBef>
                <a:spcPts val="575"/>
              </a:spcBef>
            </a:pPr>
            <a:r>
              <a:rPr sz="1800" spc="-5" dirty="0">
                <a:latin typeface="Calibri"/>
                <a:cs typeface="Calibri"/>
              </a:rPr>
              <a:t>Вносится информация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документа,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70"/>
              </a:lnSpc>
            </a:pPr>
            <a:r>
              <a:rPr sz="1800" spc="-15" dirty="0">
                <a:latin typeface="Calibri"/>
                <a:cs typeface="Calibri"/>
              </a:rPr>
              <a:t>удостоверяющего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личность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21653" y="1921510"/>
            <a:ext cx="5887720" cy="1852295"/>
            <a:chOff x="6121653" y="1921510"/>
            <a:chExt cx="5887720" cy="1852295"/>
          </a:xfrm>
        </p:grpSpPr>
        <p:sp>
          <p:nvSpPr>
            <p:cNvPr id="16" name="object 16"/>
            <p:cNvSpPr/>
            <p:nvPr/>
          </p:nvSpPr>
          <p:spPr>
            <a:xfrm>
              <a:off x="6182867" y="1927860"/>
              <a:ext cx="822960" cy="795655"/>
            </a:xfrm>
            <a:custGeom>
              <a:avLst/>
              <a:gdLst/>
              <a:ahLst/>
              <a:cxnLst/>
              <a:rect l="l" t="t" r="r" b="b"/>
              <a:pathLst>
                <a:path w="822959" h="795655">
                  <a:moveTo>
                    <a:pt x="411480" y="0"/>
                  </a:moveTo>
                  <a:lnTo>
                    <a:pt x="363502" y="2675"/>
                  </a:lnTo>
                  <a:lnTo>
                    <a:pt x="317147" y="10503"/>
                  </a:lnTo>
                  <a:lnTo>
                    <a:pt x="272725" y="23185"/>
                  </a:lnTo>
                  <a:lnTo>
                    <a:pt x="230543" y="40423"/>
                  </a:lnTo>
                  <a:lnTo>
                    <a:pt x="190913" y="61919"/>
                  </a:lnTo>
                  <a:lnTo>
                    <a:pt x="154141" y="87374"/>
                  </a:lnTo>
                  <a:lnTo>
                    <a:pt x="120538" y="116490"/>
                  </a:lnTo>
                  <a:lnTo>
                    <a:pt x="90413" y="148969"/>
                  </a:lnTo>
                  <a:lnTo>
                    <a:pt x="64075" y="184513"/>
                  </a:lnTo>
                  <a:lnTo>
                    <a:pt x="41832" y="222823"/>
                  </a:lnTo>
                  <a:lnTo>
                    <a:pt x="23994" y="263602"/>
                  </a:lnTo>
                  <a:lnTo>
                    <a:pt x="10870" y="306550"/>
                  </a:lnTo>
                  <a:lnTo>
                    <a:pt x="2769" y="351370"/>
                  </a:lnTo>
                  <a:lnTo>
                    <a:pt x="0" y="397763"/>
                  </a:lnTo>
                  <a:lnTo>
                    <a:pt x="2769" y="444157"/>
                  </a:lnTo>
                  <a:lnTo>
                    <a:pt x="10870" y="488977"/>
                  </a:lnTo>
                  <a:lnTo>
                    <a:pt x="23994" y="531925"/>
                  </a:lnTo>
                  <a:lnTo>
                    <a:pt x="41832" y="572704"/>
                  </a:lnTo>
                  <a:lnTo>
                    <a:pt x="64075" y="611014"/>
                  </a:lnTo>
                  <a:lnTo>
                    <a:pt x="90413" y="646558"/>
                  </a:lnTo>
                  <a:lnTo>
                    <a:pt x="120538" y="679037"/>
                  </a:lnTo>
                  <a:lnTo>
                    <a:pt x="154141" y="708153"/>
                  </a:lnTo>
                  <a:lnTo>
                    <a:pt x="190913" y="733608"/>
                  </a:lnTo>
                  <a:lnTo>
                    <a:pt x="230543" y="755104"/>
                  </a:lnTo>
                  <a:lnTo>
                    <a:pt x="272725" y="772342"/>
                  </a:lnTo>
                  <a:lnTo>
                    <a:pt x="317147" y="785024"/>
                  </a:lnTo>
                  <a:lnTo>
                    <a:pt x="363502" y="792852"/>
                  </a:lnTo>
                  <a:lnTo>
                    <a:pt x="411480" y="795527"/>
                  </a:lnTo>
                  <a:lnTo>
                    <a:pt x="459457" y="792852"/>
                  </a:lnTo>
                  <a:lnTo>
                    <a:pt x="505812" y="785024"/>
                  </a:lnTo>
                  <a:lnTo>
                    <a:pt x="550234" y="772342"/>
                  </a:lnTo>
                  <a:lnTo>
                    <a:pt x="592416" y="755104"/>
                  </a:lnTo>
                  <a:lnTo>
                    <a:pt x="632046" y="733608"/>
                  </a:lnTo>
                  <a:lnTo>
                    <a:pt x="668818" y="708153"/>
                  </a:lnTo>
                  <a:lnTo>
                    <a:pt x="702421" y="679037"/>
                  </a:lnTo>
                  <a:lnTo>
                    <a:pt x="732546" y="646558"/>
                  </a:lnTo>
                  <a:lnTo>
                    <a:pt x="758884" y="611014"/>
                  </a:lnTo>
                  <a:lnTo>
                    <a:pt x="781127" y="572704"/>
                  </a:lnTo>
                  <a:lnTo>
                    <a:pt x="798965" y="531925"/>
                  </a:lnTo>
                  <a:lnTo>
                    <a:pt x="812089" y="488977"/>
                  </a:lnTo>
                  <a:lnTo>
                    <a:pt x="820190" y="444157"/>
                  </a:lnTo>
                  <a:lnTo>
                    <a:pt x="822960" y="397763"/>
                  </a:lnTo>
                  <a:lnTo>
                    <a:pt x="820190" y="351370"/>
                  </a:lnTo>
                  <a:lnTo>
                    <a:pt x="812089" y="306550"/>
                  </a:lnTo>
                  <a:lnTo>
                    <a:pt x="798965" y="263602"/>
                  </a:lnTo>
                  <a:lnTo>
                    <a:pt x="781127" y="222823"/>
                  </a:lnTo>
                  <a:lnTo>
                    <a:pt x="758884" y="184513"/>
                  </a:lnTo>
                  <a:lnTo>
                    <a:pt x="732546" y="148969"/>
                  </a:lnTo>
                  <a:lnTo>
                    <a:pt x="702421" y="116490"/>
                  </a:lnTo>
                  <a:lnTo>
                    <a:pt x="668818" y="87374"/>
                  </a:lnTo>
                  <a:lnTo>
                    <a:pt x="632046" y="61919"/>
                  </a:lnTo>
                  <a:lnTo>
                    <a:pt x="592416" y="40423"/>
                  </a:lnTo>
                  <a:lnTo>
                    <a:pt x="550234" y="23185"/>
                  </a:lnTo>
                  <a:lnTo>
                    <a:pt x="505812" y="10503"/>
                  </a:lnTo>
                  <a:lnTo>
                    <a:pt x="459457" y="2675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2867" y="1927860"/>
              <a:ext cx="822960" cy="795655"/>
            </a:xfrm>
            <a:custGeom>
              <a:avLst/>
              <a:gdLst/>
              <a:ahLst/>
              <a:cxnLst/>
              <a:rect l="l" t="t" r="r" b="b"/>
              <a:pathLst>
                <a:path w="822959" h="795655">
                  <a:moveTo>
                    <a:pt x="0" y="397763"/>
                  </a:moveTo>
                  <a:lnTo>
                    <a:pt x="2769" y="351370"/>
                  </a:lnTo>
                  <a:lnTo>
                    <a:pt x="10870" y="306550"/>
                  </a:lnTo>
                  <a:lnTo>
                    <a:pt x="23994" y="263602"/>
                  </a:lnTo>
                  <a:lnTo>
                    <a:pt x="41832" y="222823"/>
                  </a:lnTo>
                  <a:lnTo>
                    <a:pt x="64075" y="184513"/>
                  </a:lnTo>
                  <a:lnTo>
                    <a:pt x="90413" y="148969"/>
                  </a:lnTo>
                  <a:lnTo>
                    <a:pt x="120538" y="116490"/>
                  </a:lnTo>
                  <a:lnTo>
                    <a:pt x="154141" y="87374"/>
                  </a:lnTo>
                  <a:lnTo>
                    <a:pt x="190913" y="61919"/>
                  </a:lnTo>
                  <a:lnTo>
                    <a:pt x="230543" y="40423"/>
                  </a:lnTo>
                  <a:lnTo>
                    <a:pt x="272725" y="23185"/>
                  </a:lnTo>
                  <a:lnTo>
                    <a:pt x="317147" y="10503"/>
                  </a:lnTo>
                  <a:lnTo>
                    <a:pt x="363502" y="2675"/>
                  </a:lnTo>
                  <a:lnTo>
                    <a:pt x="411480" y="0"/>
                  </a:lnTo>
                  <a:lnTo>
                    <a:pt x="459457" y="2675"/>
                  </a:lnTo>
                  <a:lnTo>
                    <a:pt x="505812" y="10503"/>
                  </a:lnTo>
                  <a:lnTo>
                    <a:pt x="550234" y="23185"/>
                  </a:lnTo>
                  <a:lnTo>
                    <a:pt x="592416" y="40423"/>
                  </a:lnTo>
                  <a:lnTo>
                    <a:pt x="632046" y="61919"/>
                  </a:lnTo>
                  <a:lnTo>
                    <a:pt x="668818" y="87374"/>
                  </a:lnTo>
                  <a:lnTo>
                    <a:pt x="702421" y="116490"/>
                  </a:lnTo>
                  <a:lnTo>
                    <a:pt x="732546" y="148969"/>
                  </a:lnTo>
                  <a:lnTo>
                    <a:pt x="758884" y="184513"/>
                  </a:lnTo>
                  <a:lnTo>
                    <a:pt x="781127" y="222823"/>
                  </a:lnTo>
                  <a:lnTo>
                    <a:pt x="798965" y="263602"/>
                  </a:lnTo>
                  <a:lnTo>
                    <a:pt x="812089" y="306550"/>
                  </a:lnTo>
                  <a:lnTo>
                    <a:pt x="820190" y="351370"/>
                  </a:lnTo>
                  <a:lnTo>
                    <a:pt x="822960" y="397763"/>
                  </a:lnTo>
                  <a:lnTo>
                    <a:pt x="820190" y="444157"/>
                  </a:lnTo>
                  <a:lnTo>
                    <a:pt x="812089" y="488977"/>
                  </a:lnTo>
                  <a:lnTo>
                    <a:pt x="798965" y="531925"/>
                  </a:lnTo>
                  <a:lnTo>
                    <a:pt x="781127" y="572704"/>
                  </a:lnTo>
                  <a:lnTo>
                    <a:pt x="758884" y="611014"/>
                  </a:lnTo>
                  <a:lnTo>
                    <a:pt x="732546" y="646558"/>
                  </a:lnTo>
                  <a:lnTo>
                    <a:pt x="702421" y="679037"/>
                  </a:lnTo>
                  <a:lnTo>
                    <a:pt x="668818" y="708153"/>
                  </a:lnTo>
                  <a:lnTo>
                    <a:pt x="632046" y="733608"/>
                  </a:lnTo>
                  <a:lnTo>
                    <a:pt x="592416" y="755104"/>
                  </a:lnTo>
                  <a:lnTo>
                    <a:pt x="550234" y="772342"/>
                  </a:lnTo>
                  <a:lnTo>
                    <a:pt x="505812" y="785024"/>
                  </a:lnTo>
                  <a:lnTo>
                    <a:pt x="459457" y="792852"/>
                  </a:lnTo>
                  <a:lnTo>
                    <a:pt x="411480" y="795527"/>
                  </a:lnTo>
                  <a:lnTo>
                    <a:pt x="363502" y="792852"/>
                  </a:lnTo>
                  <a:lnTo>
                    <a:pt x="317147" y="785024"/>
                  </a:lnTo>
                  <a:lnTo>
                    <a:pt x="272725" y="772342"/>
                  </a:lnTo>
                  <a:lnTo>
                    <a:pt x="230543" y="755104"/>
                  </a:lnTo>
                  <a:lnTo>
                    <a:pt x="190913" y="733608"/>
                  </a:lnTo>
                  <a:lnTo>
                    <a:pt x="154141" y="708153"/>
                  </a:lnTo>
                  <a:lnTo>
                    <a:pt x="120538" y="679037"/>
                  </a:lnTo>
                  <a:lnTo>
                    <a:pt x="90413" y="646558"/>
                  </a:lnTo>
                  <a:lnTo>
                    <a:pt x="64075" y="611014"/>
                  </a:lnTo>
                  <a:lnTo>
                    <a:pt x="41832" y="572704"/>
                  </a:lnTo>
                  <a:lnTo>
                    <a:pt x="23994" y="531925"/>
                  </a:lnTo>
                  <a:lnTo>
                    <a:pt x="10870" y="488977"/>
                  </a:lnTo>
                  <a:lnTo>
                    <a:pt x="2769" y="444157"/>
                  </a:lnTo>
                  <a:lnTo>
                    <a:pt x="0" y="39776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51675" y="3005327"/>
              <a:ext cx="5451475" cy="678180"/>
            </a:xfrm>
            <a:custGeom>
              <a:avLst/>
              <a:gdLst/>
              <a:ahLst/>
              <a:cxnLst/>
              <a:rect l="l" t="t" r="r" b="b"/>
              <a:pathLst>
                <a:path w="5451475" h="678179">
                  <a:moveTo>
                    <a:pt x="5451348" y="0"/>
                  </a:moveTo>
                  <a:lnTo>
                    <a:pt x="0" y="0"/>
                  </a:lnTo>
                  <a:lnTo>
                    <a:pt x="0" y="678180"/>
                  </a:lnTo>
                  <a:lnTo>
                    <a:pt x="5451348" y="678180"/>
                  </a:lnTo>
                  <a:lnTo>
                    <a:pt x="5451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51675" y="3005327"/>
              <a:ext cx="5451475" cy="678180"/>
            </a:xfrm>
            <a:custGeom>
              <a:avLst/>
              <a:gdLst/>
              <a:ahLst/>
              <a:cxnLst/>
              <a:rect l="l" t="t" r="r" b="b"/>
              <a:pathLst>
                <a:path w="5451475" h="678179">
                  <a:moveTo>
                    <a:pt x="0" y="678180"/>
                  </a:moveTo>
                  <a:lnTo>
                    <a:pt x="5451348" y="678180"/>
                  </a:lnTo>
                  <a:lnTo>
                    <a:pt x="5451348" y="0"/>
                  </a:lnTo>
                  <a:lnTo>
                    <a:pt x="0" y="0"/>
                  </a:lnTo>
                  <a:lnTo>
                    <a:pt x="0" y="678180"/>
                  </a:lnTo>
                  <a:close/>
                </a:path>
              </a:pathLst>
            </a:custGeom>
            <a:ln w="12192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8003" y="2919984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672" y="0"/>
                  </a:moveTo>
                  <a:lnTo>
                    <a:pt x="374272" y="2851"/>
                  </a:lnTo>
                  <a:lnTo>
                    <a:pt x="326544" y="11192"/>
                  </a:lnTo>
                  <a:lnTo>
                    <a:pt x="280806" y="24705"/>
                  </a:lnTo>
                  <a:lnTo>
                    <a:pt x="237375" y="43071"/>
                  </a:lnTo>
                  <a:lnTo>
                    <a:pt x="196570" y="65973"/>
                  </a:lnTo>
                  <a:lnTo>
                    <a:pt x="158709" y="93092"/>
                  </a:lnTo>
                  <a:lnTo>
                    <a:pt x="124110" y="124110"/>
                  </a:lnTo>
                  <a:lnTo>
                    <a:pt x="93092" y="158709"/>
                  </a:lnTo>
                  <a:lnTo>
                    <a:pt x="65973" y="196570"/>
                  </a:lnTo>
                  <a:lnTo>
                    <a:pt x="43071" y="237375"/>
                  </a:lnTo>
                  <a:lnTo>
                    <a:pt x="24705" y="280806"/>
                  </a:lnTo>
                  <a:lnTo>
                    <a:pt x="11192" y="326544"/>
                  </a:lnTo>
                  <a:lnTo>
                    <a:pt x="2851" y="374272"/>
                  </a:lnTo>
                  <a:lnTo>
                    <a:pt x="0" y="423671"/>
                  </a:lnTo>
                  <a:lnTo>
                    <a:pt x="2851" y="473071"/>
                  </a:lnTo>
                  <a:lnTo>
                    <a:pt x="11192" y="520799"/>
                  </a:lnTo>
                  <a:lnTo>
                    <a:pt x="24705" y="566537"/>
                  </a:lnTo>
                  <a:lnTo>
                    <a:pt x="43071" y="609968"/>
                  </a:lnTo>
                  <a:lnTo>
                    <a:pt x="65973" y="650773"/>
                  </a:lnTo>
                  <a:lnTo>
                    <a:pt x="93092" y="688634"/>
                  </a:lnTo>
                  <a:lnTo>
                    <a:pt x="124110" y="723233"/>
                  </a:lnTo>
                  <a:lnTo>
                    <a:pt x="158709" y="754251"/>
                  </a:lnTo>
                  <a:lnTo>
                    <a:pt x="196570" y="781370"/>
                  </a:lnTo>
                  <a:lnTo>
                    <a:pt x="237375" y="804272"/>
                  </a:lnTo>
                  <a:lnTo>
                    <a:pt x="280806" y="822638"/>
                  </a:lnTo>
                  <a:lnTo>
                    <a:pt x="326544" y="836151"/>
                  </a:lnTo>
                  <a:lnTo>
                    <a:pt x="374272" y="844492"/>
                  </a:lnTo>
                  <a:lnTo>
                    <a:pt x="423672" y="847343"/>
                  </a:lnTo>
                  <a:lnTo>
                    <a:pt x="473071" y="844492"/>
                  </a:lnTo>
                  <a:lnTo>
                    <a:pt x="520799" y="836151"/>
                  </a:lnTo>
                  <a:lnTo>
                    <a:pt x="566537" y="822638"/>
                  </a:lnTo>
                  <a:lnTo>
                    <a:pt x="609968" y="804272"/>
                  </a:lnTo>
                  <a:lnTo>
                    <a:pt x="650773" y="781370"/>
                  </a:lnTo>
                  <a:lnTo>
                    <a:pt x="688634" y="754251"/>
                  </a:lnTo>
                  <a:lnTo>
                    <a:pt x="723233" y="723233"/>
                  </a:lnTo>
                  <a:lnTo>
                    <a:pt x="754251" y="688634"/>
                  </a:lnTo>
                  <a:lnTo>
                    <a:pt x="781370" y="650773"/>
                  </a:lnTo>
                  <a:lnTo>
                    <a:pt x="804272" y="609968"/>
                  </a:lnTo>
                  <a:lnTo>
                    <a:pt x="822638" y="566537"/>
                  </a:lnTo>
                  <a:lnTo>
                    <a:pt x="836151" y="520799"/>
                  </a:lnTo>
                  <a:lnTo>
                    <a:pt x="844492" y="473071"/>
                  </a:lnTo>
                  <a:lnTo>
                    <a:pt x="847344" y="423671"/>
                  </a:lnTo>
                  <a:lnTo>
                    <a:pt x="844492" y="374272"/>
                  </a:lnTo>
                  <a:lnTo>
                    <a:pt x="836151" y="326544"/>
                  </a:lnTo>
                  <a:lnTo>
                    <a:pt x="822638" y="280806"/>
                  </a:lnTo>
                  <a:lnTo>
                    <a:pt x="804272" y="237375"/>
                  </a:lnTo>
                  <a:lnTo>
                    <a:pt x="781370" y="196570"/>
                  </a:lnTo>
                  <a:lnTo>
                    <a:pt x="754251" y="158709"/>
                  </a:lnTo>
                  <a:lnTo>
                    <a:pt x="723233" y="124110"/>
                  </a:lnTo>
                  <a:lnTo>
                    <a:pt x="688634" y="93092"/>
                  </a:lnTo>
                  <a:lnTo>
                    <a:pt x="650773" y="65973"/>
                  </a:lnTo>
                  <a:lnTo>
                    <a:pt x="609968" y="43071"/>
                  </a:lnTo>
                  <a:lnTo>
                    <a:pt x="566537" y="24705"/>
                  </a:lnTo>
                  <a:lnTo>
                    <a:pt x="520799" y="11192"/>
                  </a:lnTo>
                  <a:lnTo>
                    <a:pt x="473071" y="2851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28003" y="2919984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0" y="423671"/>
                  </a:moveTo>
                  <a:lnTo>
                    <a:pt x="2851" y="374272"/>
                  </a:lnTo>
                  <a:lnTo>
                    <a:pt x="11192" y="326544"/>
                  </a:lnTo>
                  <a:lnTo>
                    <a:pt x="24705" y="280806"/>
                  </a:lnTo>
                  <a:lnTo>
                    <a:pt x="43071" y="237375"/>
                  </a:lnTo>
                  <a:lnTo>
                    <a:pt x="65973" y="196570"/>
                  </a:lnTo>
                  <a:lnTo>
                    <a:pt x="93092" y="158709"/>
                  </a:lnTo>
                  <a:lnTo>
                    <a:pt x="124110" y="124110"/>
                  </a:lnTo>
                  <a:lnTo>
                    <a:pt x="158709" y="93092"/>
                  </a:lnTo>
                  <a:lnTo>
                    <a:pt x="196570" y="65973"/>
                  </a:lnTo>
                  <a:lnTo>
                    <a:pt x="237375" y="43071"/>
                  </a:lnTo>
                  <a:lnTo>
                    <a:pt x="280806" y="24705"/>
                  </a:lnTo>
                  <a:lnTo>
                    <a:pt x="326544" y="11192"/>
                  </a:lnTo>
                  <a:lnTo>
                    <a:pt x="374272" y="2851"/>
                  </a:lnTo>
                  <a:lnTo>
                    <a:pt x="423672" y="0"/>
                  </a:lnTo>
                  <a:lnTo>
                    <a:pt x="473071" y="2851"/>
                  </a:lnTo>
                  <a:lnTo>
                    <a:pt x="520799" y="11192"/>
                  </a:lnTo>
                  <a:lnTo>
                    <a:pt x="566537" y="24705"/>
                  </a:lnTo>
                  <a:lnTo>
                    <a:pt x="609968" y="43071"/>
                  </a:lnTo>
                  <a:lnTo>
                    <a:pt x="650773" y="65973"/>
                  </a:lnTo>
                  <a:lnTo>
                    <a:pt x="688634" y="93092"/>
                  </a:lnTo>
                  <a:lnTo>
                    <a:pt x="723233" y="124110"/>
                  </a:lnTo>
                  <a:lnTo>
                    <a:pt x="754251" y="158709"/>
                  </a:lnTo>
                  <a:lnTo>
                    <a:pt x="781370" y="196570"/>
                  </a:lnTo>
                  <a:lnTo>
                    <a:pt x="804272" y="237375"/>
                  </a:lnTo>
                  <a:lnTo>
                    <a:pt x="822638" y="280806"/>
                  </a:lnTo>
                  <a:lnTo>
                    <a:pt x="836151" y="326544"/>
                  </a:lnTo>
                  <a:lnTo>
                    <a:pt x="844492" y="374272"/>
                  </a:lnTo>
                  <a:lnTo>
                    <a:pt x="847344" y="423671"/>
                  </a:lnTo>
                  <a:lnTo>
                    <a:pt x="844492" y="473071"/>
                  </a:lnTo>
                  <a:lnTo>
                    <a:pt x="836151" y="520799"/>
                  </a:lnTo>
                  <a:lnTo>
                    <a:pt x="822638" y="566537"/>
                  </a:lnTo>
                  <a:lnTo>
                    <a:pt x="804272" y="609968"/>
                  </a:lnTo>
                  <a:lnTo>
                    <a:pt x="781370" y="650773"/>
                  </a:lnTo>
                  <a:lnTo>
                    <a:pt x="754251" y="688634"/>
                  </a:lnTo>
                  <a:lnTo>
                    <a:pt x="723233" y="723233"/>
                  </a:lnTo>
                  <a:lnTo>
                    <a:pt x="688634" y="754251"/>
                  </a:lnTo>
                  <a:lnTo>
                    <a:pt x="650773" y="781370"/>
                  </a:lnTo>
                  <a:lnTo>
                    <a:pt x="609968" y="804272"/>
                  </a:lnTo>
                  <a:lnTo>
                    <a:pt x="566537" y="822638"/>
                  </a:lnTo>
                  <a:lnTo>
                    <a:pt x="520799" y="836151"/>
                  </a:lnTo>
                  <a:lnTo>
                    <a:pt x="473071" y="844492"/>
                  </a:lnTo>
                  <a:lnTo>
                    <a:pt x="423672" y="847343"/>
                  </a:lnTo>
                  <a:lnTo>
                    <a:pt x="374272" y="844492"/>
                  </a:lnTo>
                  <a:lnTo>
                    <a:pt x="326544" y="836151"/>
                  </a:lnTo>
                  <a:lnTo>
                    <a:pt x="280806" y="822638"/>
                  </a:lnTo>
                  <a:lnTo>
                    <a:pt x="237375" y="804272"/>
                  </a:lnTo>
                  <a:lnTo>
                    <a:pt x="196570" y="781370"/>
                  </a:lnTo>
                  <a:lnTo>
                    <a:pt x="158709" y="754251"/>
                  </a:lnTo>
                  <a:lnTo>
                    <a:pt x="124110" y="723233"/>
                  </a:lnTo>
                  <a:lnTo>
                    <a:pt x="93092" y="688634"/>
                  </a:lnTo>
                  <a:lnTo>
                    <a:pt x="65973" y="650773"/>
                  </a:lnTo>
                  <a:lnTo>
                    <a:pt x="43071" y="609968"/>
                  </a:lnTo>
                  <a:lnTo>
                    <a:pt x="24705" y="566537"/>
                  </a:lnTo>
                  <a:lnTo>
                    <a:pt x="11192" y="520799"/>
                  </a:lnTo>
                  <a:lnTo>
                    <a:pt x="2851" y="473071"/>
                  </a:lnTo>
                  <a:lnTo>
                    <a:pt x="0" y="42367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5539" y="1978152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60">
                  <a:moveTo>
                    <a:pt x="360426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6" y="720851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2" y="360425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25539" y="1978152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6" y="0"/>
                  </a:lnTo>
                  <a:lnTo>
                    <a:pt x="409323" y="3291"/>
                  </a:lnTo>
                  <a:lnTo>
                    <a:pt x="456224" y="12878"/>
                  </a:lnTo>
                  <a:lnTo>
                    <a:pt x="500699" y="28330"/>
                  </a:lnTo>
                  <a:lnTo>
                    <a:pt x="542318" y="49219"/>
                  </a:lnTo>
                  <a:lnTo>
                    <a:pt x="580650" y="75114"/>
                  </a:lnTo>
                  <a:lnTo>
                    <a:pt x="615267" y="105584"/>
                  </a:lnTo>
                  <a:lnTo>
                    <a:pt x="645737" y="140201"/>
                  </a:lnTo>
                  <a:lnTo>
                    <a:pt x="671632" y="178533"/>
                  </a:lnTo>
                  <a:lnTo>
                    <a:pt x="692521" y="220152"/>
                  </a:lnTo>
                  <a:lnTo>
                    <a:pt x="707973" y="264627"/>
                  </a:lnTo>
                  <a:lnTo>
                    <a:pt x="717560" y="311528"/>
                  </a:lnTo>
                  <a:lnTo>
                    <a:pt x="720852" y="360425"/>
                  </a:lnTo>
                  <a:lnTo>
                    <a:pt x="717560" y="409323"/>
                  </a:lnTo>
                  <a:lnTo>
                    <a:pt x="707973" y="456224"/>
                  </a:lnTo>
                  <a:lnTo>
                    <a:pt x="692521" y="500699"/>
                  </a:lnTo>
                  <a:lnTo>
                    <a:pt x="671632" y="542318"/>
                  </a:lnTo>
                  <a:lnTo>
                    <a:pt x="645737" y="580650"/>
                  </a:lnTo>
                  <a:lnTo>
                    <a:pt x="615267" y="615267"/>
                  </a:lnTo>
                  <a:lnTo>
                    <a:pt x="580650" y="645737"/>
                  </a:lnTo>
                  <a:lnTo>
                    <a:pt x="542318" y="671632"/>
                  </a:lnTo>
                  <a:lnTo>
                    <a:pt x="500699" y="692521"/>
                  </a:lnTo>
                  <a:lnTo>
                    <a:pt x="456224" y="707973"/>
                  </a:lnTo>
                  <a:lnTo>
                    <a:pt x="409323" y="717560"/>
                  </a:lnTo>
                  <a:lnTo>
                    <a:pt x="360426" y="720851"/>
                  </a:lnTo>
                  <a:lnTo>
                    <a:pt x="311528" y="717560"/>
                  </a:lnTo>
                  <a:lnTo>
                    <a:pt x="264627" y="707973"/>
                  </a:lnTo>
                  <a:lnTo>
                    <a:pt x="220152" y="692521"/>
                  </a:lnTo>
                  <a:lnTo>
                    <a:pt x="178533" y="671632"/>
                  </a:lnTo>
                  <a:lnTo>
                    <a:pt x="140201" y="645737"/>
                  </a:lnTo>
                  <a:lnTo>
                    <a:pt x="105584" y="615267"/>
                  </a:lnTo>
                  <a:lnTo>
                    <a:pt x="75114" y="580650"/>
                  </a:lnTo>
                  <a:lnTo>
                    <a:pt x="49219" y="542318"/>
                  </a:lnTo>
                  <a:lnTo>
                    <a:pt x="28330" y="500699"/>
                  </a:lnTo>
                  <a:lnTo>
                    <a:pt x="12878" y="456224"/>
                  </a:lnTo>
                  <a:lnTo>
                    <a:pt x="3291" y="409323"/>
                  </a:lnTo>
                  <a:lnTo>
                    <a:pt x="0" y="360425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98082" y="217550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79565" y="2963926"/>
            <a:ext cx="734060" cy="732155"/>
            <a:chOff x="6179565" y="2963926"/>
            <a:chExt cx="734060" cy="732155"/>
          </a:xfrm>
        </p:grpSpPr>
        <p:sp>
          <p:nvSpPr>
            <p:cNvPr id="26" name="object 26"/>
            <p:cNvSpPr/>
            <p:nvPr/>
          </p:nvSpPr>
          <p:spPr>
            <a:xfrm>
              <a:off x="6185915" y="2970276"/>
              <a:ext cx="721360" cy="719455"/>
            </a:xfrm>
            <a:custGeom>
              <a:avLst/>
              <a:gdLst/>
              <a:ahLst/>
              <a:cxnLst/>
              <a:rect l="l" t="t" r="r" b="b"/>
              <a:pathLst>
                <a:path w="721359" h="719454">
                  <a:moveTo>
                    <a:pt x="360426" y="0"/>
                  </a:moveTo>
                  <a:lnTo>
                    <a:pt x="311528" y="3283"/>
                  </a:lnTo>
                  <a:lnTo>
                    <a:pt x="264627" y="12848"/>
                  </a:lnTo>
                  <a:lnTo>
                    <a:pt x="220152" y="28265"/>
                  </a:lnTo>
                  <a:lnTo>
                    <a:pt x="178533" y="49106"/>
                  </a:lnTo>
                  <a:lnTo>
                    <a:pt x="140201" y="74943"/>
                  </a:lnTo>
                  <a:lnTo>
                    <a:pt x="105584" y="105346"/>
                  </a:lnTo>
                  <a:lnTo>
                    <a:pt x="75114" y="139887"/>
                  </a:lnTo>
                  <a:lnTo>
                    <a:pt x="49219" y="178138"/>
                  </a:lnTo>
                  <a:lnTo>
                    <a:pt x="28330" y="219670"/>
                  </a:lnTo>
                  <a:lnTo>
                    <a:pt x="12878" y="264054"/>
                  </a:lnTo>
                  <a:lnTo>
                    <a:pt x="3291" y="310861"/>
                  </a:lnTo>
                  <a:lnTo>
                    <a:pt x="0" y="359663"/>
                  </a:lnTo>
                  <a:lnTo>
                    <a:pt x="3291" y="408466"/>
                  </a:lnTo>
                  <a:lnTo>
                    <a:pt x="12878" y="455273"/>
                  </a:lnTo>
                  <a:lnTo>
                    <a:pt x="28330" y="499657"/>
                  </a:lnTo>
                  <a:lnTo>
                    <a:pt x="49219" y="541189"/>
                  </a:lnTo>
                  <a:lnTo>
                    <a:pt x="75114" y="579440"/>
                  </a:lnTo>
                  <a:lnTo>
                    <a:pt x="105584" y="613981"/>
                  </a:lnTo>
                  <a:lnTo>
                    <a:pt x="140201" y="644384"/>
                  </a:lnTo>
                  <a:lnTo>
                    <a:pt x="178533" y="670221"/>
                  </a:lnTo>
                  <a:lnTo>
                    <a:pt x="220152" y="691062"/>
                  </a:lnTo>
                  <a:lnTo>
                    <a:pt x="264627" y="706479"/>
                  </a:lnTo>
                  <a:lnTo>
                    <a:pt x="311528" y="716044"/>
                  </a:lnTo>
                  <a:lnTo>
                    <a:pt x="360426" y="719328"/>
                  </a:lnTo>
                  <a:lnTo>
                    <a:pt x="409323" y="716044"/>
                  </a:lnTo>
                  <a:lnTo>
                    <a:pt x="456224" y="706479"/>
                  </a:lnTo>
                  <a:lnTo>
                    <a:pt x="500699" y="691062"/>
                  </a:lnTo>
                  <a:lnTo>
                    <a:pt x="542318" y="670221"/>
                  </a:lnTo>
                  <a:lnTo>
                    <a:pt x="580650" y="644384"/>
                  </a:lnTo>
                  <a:lnTo>
                    <a:pt x="615267" y="613981"/>
                  </a:lnTo>
                  <a:lnTo>
                    <a:pt x="645737" y="579440"/>
                  </a:lnTo>
                  <a:lnTo>
                    <a:pt x="671632" y="541189"/>
                  </a:lnTo>
                  <a:lnTo>
                    <a:pt x="692521" y="499657"/>
                  </a:lnTo>
                  <a:lnTo>
                    <a:pt x="707973" y="455273"/>
                  </a:lnTo>
                  <a:lnTo>
                    <a:pt x="717560" y="408466"/>
                  </a:lnTo>
                  <a:lnTo>
                    <a:pt x="720852" y="359663"/>
                  </a:lnTo>
                  <a:lnTo>
                    <a:pt x="717560" y="310861"/>
                  </a:lnTo>
                  <a:lnTo>
                    <a:pt x="707973" y="264054"/>
                  </a:lnTo>
                  <a:lnTo>
                    <a:pt x="692521" y="219670"/>
                  </a:lnTo>
                  <a:lnTo>
                    <a:pt x="671632" y="178138"/>
                  </a:lnTo>
                  <a:lnTo>
                    <a:pt x="645737" y="139887"/>
                  </a:lnTo>
                  <a:lnTo>
                    <a:pt x="615267" y="105346"/>
                  </a:lnTo>
                  <a:lnTo>
                    <a:pt x="580650" y="74943"/>
                  </a:lnTo>
                  <a:lnTo>
                    <a:pt x="542318" y="49106"/>
                  </a:lnTo>
                  <a:lnTo>
                    <a:pt x="500699" y="28265"/>
                  </a:lnTo>
                  <a:lnTo>
                    <a:pt x="456224" y="12848"/>
                  </a:lnTo>
                  <a:lnTo>
                    <a:pt x="409323" y="3283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5915" y="2970276"/>
              <a:ext cx="721360" cy="719455"/>
            </a:xfrm>
            <a:custGeom>
              <a:avLst/>
              <a:gdLst/>
              <a:ahLst/>
              <a:cxnLst/>
              <a:rect l="l" t="t" r="r" b="b"/>
              <a:pathLst>
                <a:path w="721359" h="719454">
                  <a:moveTo>
                    <a:pt x="0" y="359663"/>
                  </a:moveTo>
                  <a:lnTo>
                    <a:pt x="3291" y="310861"/>
                  </a:lnTo>
                  <a:lnTo>
                    <a:pt x="12878" y="264054"/>
                  </a:lnTo>
                  <a:lnTo>
                    <a:pt x="28330" y="219670"/>
                  </a:lnTo>
                  <a:lnTo>
                    <a:pt x="49219" y="178138"/>
                  </a:lnTo>
                  <a:lnTo>
                    <a:pt x="75114" y="139887"/>
                  </a:lnTo>
                  <a:lnTo>
                    <a:pt x="105584" y="105346"/>
                  </a:lnTo>
                  <a:lnTo>
                    <a:pt x="140201" y="74943"/>
                  </a:lnTo>
                  <a:lnTo>
                    <a:pt x="178533" y="49106"/>
                  </a:lnTo>
                  <a:lnTo>
                    <a:pt x="220152" y="28265"/>
                  </a:lnTo>
                  <a:lnTo>
                    <a:pt x="264627" y="12848"/>
                  </a:lnTo>
                  <a:lnTo>
                    <a:pt x="311528" y="3283"/>
                  </a:lnTo>
                  <a:lnTo>
                    <a:pt x="360426" y="0"/>
                  </a:lnTo>
                  <a:lnTo>
                    <a:pt x="409323" y="3283"/>
                  </a:lnTo>
                  <a:lnTo>
                    <a:pt x="456224" y="12848"/>
                  </a:lnTo>
                  <a:lnTo>
                    <a:pt x="500699" y="28265"/>
                  </a:lnTo>
                  <a:lnTo>
                    <a:pt x="542318" y="49106"/>
                  </a:lnTo>
                  <a:lnTo>
                    <a:pt x="580650" y="74943"/>
                  </a:lnTo>
                  <a:lnTo>
                    <a:pt x="615267" y="105346"/>
                  </a:lnTo>
                  <a:lnTo>
                    <a:pt x="645737" y="139887"/>
                  </a:lnTo>
                  <a:lnTo>
                    <a:pt x="671632" y="178138"/>
                  </a:lnTo>
                  <a:lnTo>
                    <a:pt x="692521" y="219670"/>
                  </a:lnTo>
                  <a:lnTo>
                    <a:pt x="707973" y="264054"/>
                  </a:lnTo>
                  <a:lnTo>
                    <a:pt x="717560" y="310861"/>
                  </a:lnTo>
                  <a:lnTo>
                    <a:pt x="720852" y="359663"/>
                  </a:lnTo>
                  <a:lnTo>
                    <a:pt x="717560" y="408466"/>
                  </a:lnTo>
                  <a:lnTo>
                    <a:pt x="707973" y="455273"/>
                  </a:lnTo>
                  <a:lnTo>
                    <a:pt x="692521" y="499657"/>
                  </a:lnTo>
                  <a:lnTo>
                    <a:pt x="671632" y="541189"/>
                  </a:lnTo>
                  <a:lnTo>
                    <a:pt x="645737" y="579440"/>
                  </a:lnTo>
                  <a:lnTo>
                    <a:pt x="615267" y="613981"/>
                  </a:lnTo>
                  <a:lnTo>
                    <a:pt x="580650" y="644384"/>
                  </a:lnTo>
                  <a:lnTo>
                    <a:pt x="542318" y="670221"/>
                  </a:lnTo>
                  <a:lnTo>
                    <a:pt x="500699" y="691062"/>
                  </a:lnTo>
                  <a:lnTo>
                    <a:pt x="456224" y="706479"/>
                  </a:lnTo>
                  <a:lnTo>
                    <a:pt x="409323" y="716044"/>
                  </a:lnTo>
                  <a:lnTo>
                    <a:pt x="360426" y="719328"/>
                  </a:lnTo>
                  <a:lnTo>
                    <a:pt x="311528" y="716044"/>
                  </a:lnTo>
                  <a:lnTo>
                    <a:pt x="264627" y="706479"/>
                  </a:lnTo>
                  <a:lnTo>
                    <a:pt x="220152" y="691062"/>
                  </a:lnTo>
                  <a:lnTo>
                    <a:pt x="178533" y="670221"/>
                  </a:lnTo>
                  <a:lnTo>
                    <a:pt x="140201" y="644384"/>
                  </a:lnTo>
                  <a:lnTo>
                    <a:pt x="105584" y="613981"/>
                  </a:lnTo>
                  <a:lnTo>
                    <a:pt x="75114" y="579440"/>
                  </a:lnTo>
                  <a:lnTo>
                    <a:pt x="49219" y="541189"/>
                  </a:lnTo>
                  <a:lnTo>
                    <a:pt x="28330" y="499657"/>
                  </a:lnTo>
                  <a:lnTo>
                    <a:pt x="12878" y="455273"/>
                  </a:lnTo>
                  <a:lnTo>
                    <a:pt x="3291" y="408466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82639" y="3168141"/>
            <a:ext cx="261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7390" algn="l"/>
              </a:tabLst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10	</a:t>
            </a:r>
            <a:r>
              <a:rPr sz="1800" b="1" spc="-15" dirty="0">
                <a:latin typeface="Calibri"/>
                <a:cs typeface="Calibri"/>
              </a:rPr>
              <a:t>Подпись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участника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240" y="1627631"/>
            <a:ext cx="5732145" cy="4250690"/>
            <a:chOff x="15240" y="1627631"/>
            <a:chExt cx="5732145" cy="425069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1627631"/>
              <a:ext cx="5731764" cy="425043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87957" y="4799838"/>
              <a:ext cx="650875" cy="620395"/>
            </a:xfrm>
            <a:custGeom>
              <a:avLst/>
              <a:gdLst/>
              <a:ahLst/>
              <a:cxnLst/>
              <a:rect l="l" t="t" r="r" b="b"/>
              <a:pathLst>
                <a:path w="650875" h="620395">
                  <a:moveTo>
                    <a:pt x="325373" y="0"/>
                  </a:moveTo>
                  <a:lnTo>
                    <a:pt x="277291" y="3361"/>
                  </a:lnTo>
                  <a:lnTo>
                    <a:pt x="231399" y="13127"/>
                  </a:lnTo>
                  <a:lnTo>
                    <a:pt x="188201" y="28818"/>
                  </a:lnTo>
                  <a:lnTo>
                    <a:pt x="148201" y="49954"/>
                  </a:lnTo>
                  <a:lnTo>
                    <a:pt x="111902" y="76056"/>
                  </a:lnTo>
                  <a:lnTo>
                    <a:pt x="79806" y="106646"/>
                  </a:lnTo>
                  <a:lnTo>
                    <a:pt x="52418" y="141244"/>
                  </a:lnTo>
                  <a:lnTo>
                    <a:pt x="30240" y="179371"/>
                  </a:lnTo>
                  <a:lnTo>
                    <a:pt x="13775" y="220548"/>
                  </a:lnTo>
                  <a:lnTo>
                    <a:pt x="3527" y="264295"/>
                  </a:lnTo>
                  <a:lnTo>
                    <a:pt x="0" y="310134"/>
                  </a:lnTo>
                  <a:lnTo>
                    <a:pt x="3527" y="355972"/>
                  </a:lnTo>
                  <a:lnTo>
                    <a:pt x="13775" y="399719"/>
                  </a:lnTo>
                  <a:lnTo>
                    <a:pt x="30240" y="440896"/>
                  </a:lnTo>
                  <a:lnTo>
                    <a:pt x="52418" y="479023"/>
                  </a:lnTo>
                  <a:lnTo>
                    <a:pt x="79806" y="513621"/>
                  </a:lnTo>
                  <a:lnTo>
                    <a:pt x="111902" y="544211"/>
                  </a:lnTo>
                  <a:lnTo>
                    <a:pt x="148201" y="570313"/>
                  </a:lnTo>
                  <a:lnTo>
                    <a:pt x="188201" y="591449"/>
                  </a:lnTo>
                  <a:lnTo>
                    <a:pt x="231399" y="607140"/>
                  </a:lnTo>
                  <a:lnTo>
                    <a:pt x="277291" y="616906"/>
                  </a:lnTo>
                  <a:lnTo>
                    <a:pt x="325373" y="620268"/>
                  </a:lnTo>
                  <a:lnTo>
                    <a:pt x="373456" y="616906"/>
                  </a:lnTo>
                  <a:lnTo>
                    <a:pt x="419348" y="607140"/>
                  </a:lnTo>
                  <a:lnTo>
                    <a:pt x="462546" y="591449"/>
                  </a:lnTo>
                  <a:lnTo>
                    <a:pt x="502546" y="570313"/>
                  </a:lnTo>
                  <a:lnTo>
                    <a:pt x="538845" y="544211"/>
                  </a:lnTo>
                  <a:lnTo>
                    <a:pt x="570941" y="513621"/>
                  </a:lnTo>
                  <a:lnTo>
                    <a:pt x="598329" y="479023"/>
                  </a:lnTo>
                  <a:lnTo>
                    <a:pt x="620507" y="440896"/>
                  </a:lnTo>
                  <a:lnTo>
                    <a:pt x="636972" y="399719"/>
                  </a:lnTo>
                  <a:lnTo>
                    <a:pt x="647220" y="355972"/>
                  </a:lnTo>
                  <a:lnTo>
                    <a:pt x="650747" y="310134"/>
                  </a:lnTo>
                  <a:lnTo>
                    <a:pt x="647220" y="264295"/>
                  </a:lnTo>
                  <a:lnTo>
                    <a:pt x="636972" y="220548"/>
                  </a:lnTo>
                  <a:lnTo>
                    <a:pt x="620507" y="179371"/>
                  </a:lnTo>
                  <a:lnTo>
                    <a:pt x="598329" y="141244"/>
                  </a:lnTo>
                  <a:lnTo>
                    <a:pt x="570941" y="106646"/>
                  </a:lnTo>
                  <a:lnTo>
                    <a:pt x="538845" y="76056"/>
                  </a:lnTo>
                  <a:lnTo>
                    <a:pt x="502546" y="49954"/>
                  </a:lnTo>
                  <a:lnTo>
                    <a:pt x="462546" y="28818"/>
                  </a:lnTo>
                  <a:lnTo>
                    <a:pt x="419348" y="13127"/>
                  </a:lnTo>
                  <a:lnTo>
                    <a:pt x="373456" y="3361"/>
                  </a:lnTo>
                  <a:lnTo>
                    <a:pt x="325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957" y="4799838"/>
              <a:ext cx="650875" cy="620395"/>
            </a:xfrm>
            <a:custGeom>
              <a:avLst/>
              <a:gdLst/>
              <a:ahLst/>
              <a:cxnLst/>
              <a:rect l="l" t="t" r="r" b="b"/>
              <a:pathLst>
                <a:path w="650875" h="620395">
                  <a:moveTo>
                    <a:pt x="0" y="310134"/>
                  </a:moveTo>
                  <a:lnTo>
                    <a:pt x="3527" y="264295"/>
                  </a:lnTo>
                  <a:lnTo>
                    <a:pt x="13775" y="220548"/>
                  </a:lnTo>
                  <a:lnTo>
                    <a:pt x="30240" y="179371"/>
                  </a:lnTo>
                  <a:lnTo>
                    <a:pt x="52418" y="141244"/>
                  </a:lnTo>
                  <a:lnTo>
                    <a:pt x="79806" y="106646"/>
                  </a:lnTo>
                  <a:lnTo>
                    <a:pt x="111902" y="76056"/>
                  </a:lnTo>
                  <a:lnTo>
                    <a:pt x="148201" y="49954"/>
                  </a:lnTo>
                  <a:lnTo>
                    <a:pt x="188201" y="28818"/>
                  </a:lnTo>
                  <a:lnTo>
                    <a:pt x="231399" y="13127"/>
                  </a:lnTo>
                  <a:lnTo>
                    <a:pt x="277291" y="3361"/>
                  </a:lnTo>
                  <a:lnTo>
                    <a:pt x="325373" y="0"/>
                  </a:lnTo>
                  <a:lnTo>
                    <a:pt x="373456" y="3361"/>
                  </a:lnTo>
                  <a:lnTo>
                    <a:pt x="419348" y="13127"/>
                  </a:lnTo>
                  <a:lnTo>
                    <a:pt x="462546" y="28818"/>
                  </a:lnTo>
                  <a:lnTo>
                    <a:pt x="502546" y="49954"/>
                  </a:lnTo>
                  <a:lnTo>
                    <a:pt x="538845" y="76056"/>
                  </a:lnTo>
                  <a:lnTo>
                    <a:pt x="570941" y="106646"/>
                  </a:lnTo>
                  <a:lnTo>
                    <a:pt x="598329" y="141244"/>
                  </a:lnTo>
                  <a:lnTo>
                    <a:pt x="620507" y="179371"/>
                  </a:lnTo>
                  <a:lnTo>
                    <a:pt x="636972" y="220548"/>
                  </a:lnTo>
                  <a:lnTo>
                    <a:pt x="647220" y="264295"/>
                  </a:lnTo>
                  <a:lnTo>
                    <a:pt x="650747" y="310134"/>
                  </a:lnTo>
                  <a:lnTo>
                    <a:pt x="647220" y="355972"/>
                  </a:lnTo>
                  <a:lnTo>
                    <a:pt x="636972" y="399719"/>
                  </a:lnTo>
                  <a:lnTo>
                    <a:pt x="620507" y="440896"/>
                  </a:lnTo>
                  <a:lnTo>
                    <a:pt x="598329" y="479023"/>
                  </a:lnTo>
                  <a:lnTo>
                    <a:pt x="570941" y="513621"/>
                  </a:lnTo>
                  <a:lnTo>
                    <a:pt x="538845" y="544211"/>
                  </a:lnTo>
                  <a:lnTo>
                    <a:pt x="502546" y="570313"/>
                  </a:lnTo>
                  <a:lnTo>
                    <a:pt x="462546" y="591449"/>
                  </a:lnTo>
                  <a:lnTo>
                    <a:pt x="419348" y="607140"/>
                  </a:lnTo>
                  <a:lnTo>
                    <a:pt x="373456" y="616906"/>
                  </a:lnTo>
                  <a:lnTo>
                    <a:pt x="325373" y="620268"/>
                  </a:lnTo>
                  <a:lnTo>
                    <a:pt x="277291" y="616906"/>
                  </a:lnTo>
                  <a:lnTo>
                    <a:pt x="231399" y="607140"/>
                  </a:lnTo>
                  <a:lnTo>
                    <a:pt x="188201" y="591449"/>
                  </a:lnTo>
                  <a:lnTo>
                    <a:pt x="148201" y="570313"/>
                  </a:lnTo>
                  <a:lnTo>
                    <a:pt x="111902" y="544211"/>
                  </a:lnTo>
                  <a:lnTo>
                    <a:pt x="79806" y="513621"/>
                  </a:lnTo>
                  <a:lnTo>
                    <a:pt x="52418" y="479023"/>
                  </a:lnTo>
                  <a:lnTo>
                    <a:pt x="30240" y="440896"/>
                  </a:lnTo>
                  <a:lnTo>
                    <a:pt x="13775" y="399719"/>
                  </a:lnTo>
                  <a:lnTo>
                    <a:pt x="3527" y="355972"/>
                  </a:lnTo>
                  <a:lnTo>
                    <a:pt x="0" y="310134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41196" y="494512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195571" y="2999232"/>
            <a:ext cx="678180" cy="650875"/>
            <a:chOff x="4195571" y="2999232"/>
            <a:chExt cx="678180" cy="650875"/>
          </a:xfrm>
        </p:grpSpPr>
        <p:sp>
          <p:nvSpPr>
            <p:cNvPr id="35" name="object 35"/>
            <p:cNvSpPr/>
            <p:nvPr/>
          </p:nvSpPr>
          <p:spPr>
            <a:xfrm>
              <a:off x="4210049" y="3013710"/>
              <a:ext cx="649605" cy="622300"/>
            </a:xfrm>
            <a:custGeom>
              <a:avLst/>
              <a:gdLst/>
              <a:ahLst/>
              <a:cxnLst/>
              <a:rect l="l" t="t" r="r" b="b"/>
              <a:pathLst>
                <a:path w="649604" h="622300">
                  <a:moveTo>
                    <a:pt x="324612" y="0"/>
                  </a:moveTo>
                  <a:lnTo>
                    <a:pt x="276632" y="3370"/>
                  </a:lnTo>
                  <a:lnTo>
                    <a:pt x="230843" y="13162"/>
                  </a:lnTo>
                  <a:lnTo>
                    <a:pt x="187743" y="28895"/>
                  </a:lnTo>
                  <a:lnTo>
                    <a:pt x="147837" y="50087"/>
                  </a:lnTo>
                  <a:lnTo>
                    <a:pt x="111624" y="76257"/>
                  </a:lnTo>
                  <a:lnTo>
                    <a:pt x="79606" y="106925"/>
                  </a:lnTo>
                  <a:lnTo>
                    <a:pt x="52285" y="141609"/>
                  </a:lnTo>
                  <a:lnTo>
                    <a:pt x="30162" y="179829"/>
                  </a:lnTo>
                  <a:lnTo>
                    <a:pt x="13740" y="221104"/>
                  </a:lnTo>
                  <a:lnTo>
                    <a:pt x="3518" y="264953"/>
                  </a:lnTo>
                  <a:lnTo>
                    <a:pt x="0" y="310895"/>
                  </a:lnTo>
                  <a:lnTo>
                    <a:pt x="3518" y="356838"/>
                  </a:lnTo>
                  <a:lnTo>
                    <a:pt x="13740" y="400687"/>
                  </a:lnTo>
                  <a:lnTo>
                    <a:pt x="30162" y="441962"/>
                  </a:lnTo>
                  <a:lnTo>
                    <a:pt x="52285" y="480182"/>
                  </a:lnTo>
                  <a:lnTo>
                    <a:pt x="79606" y="514866"/>
                  </a:lnTo>
                  <a:lnTo>
                    <a:pt x="111624" y="545534"/>
                  </a:lnTo>
                  <a:lnTo>
                    <a:pt x="147837" y="571704"/>
                  </a:lnTo>
                  <a:lnTo>
                    <a:pt x="187743" y="592896"/>
                  </a:lnTo>
                  <a:lnTo>
                    <a:pt x="230843" y="608629"/>
                  </a:lnTo>
                  <a:lnTo>
                    <a:pt x="276632" y="618421"/>
                  </a:lnTo>
                  <a:lnTo>
                    <a:pt x="324612" y="621791"/>
                  </a:lnTo>
                  <a:lnTo>
                    <a:pt x="372591" y="618421"/>
                  </a:lnTo>
                  <a:lnTo>
                    <a:pt x="418380" y="608629"/>
                  </a:lnTo>
                  <a:lnTo>
                    <a:pt x="461480" y="592896"/>
                  </a:lnTo>
                  <a:lnTo>
                    <a:pt x="501386" y="571704"/>
                  </a:lnTo>
                  <a:lnTo>
                    <a:pt x="537599" y="545534"/>
                  </a:lnTo>
                  <a:lnTo>
                    <a:pt x="569617" y="514866"/>
                  </a:lnTo>
                  <a:lnTo>
                    <a:pt x="596938" y="480182"/>
                  </a:lnTo>
                  <a:lnTo>
                    <a:pt x="619061" y="441962"/>
                  </a:lnTo>
                  <a:lnTo>
                    <a:pt x="635483" y="400687"/>
                  </a:lnTo>
                  <a:lnTo>
                    <a:pt x="645705" y="356838"/>
                  </a:lnTo>
                  <a:lnTo>
                    <a:pt x="649224" y="310895"/>
                  </a:lnTo>
                  <a:lnTo>
                    <a:pt x="645705" y="264953"/>
                  </a:lnTo>
                  <a:lnTo>
                    <a:pt x="635483" y="221104"/>
                  </a:lnTo>
                  <a:lnTo>
                    <a:pt x="619061" y="179829"/>
                  </a:lnTo>
                  <a:lnTo>
                    <a:pt x="596938" y="141609"/>
                  </a:lnTo>
                  <a:lnTo>
                    <a:pt x="569617" y="106925"/>
                  </a:lnTo>
                  <a:lnTo>
                    <a:pt x="537599" y="76257"/>
                  </a:lnTo>
                  <a:lnTo>
                    <a:pt x="501386" y="50087"/>
                  </a:lnTo>
                  <a:lnTo>
                    <a:pt x="461480" y="28895"/>
                  </a:lnTo>
                  <a:lnTo>
                    <a:pt x="418380" y="13162"/>
                  </a:lnTo>
                  <a:lnTo>
                    <a:pt x="372591" y="3370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10049" y="3013710"/>
              <a:ext cx="649605" cy="622300"/>
            </a:xfrm>
            <a:custGeom>
              <a:avLst/>
              <a:gdLst/>
              <a:ahLst/>
              <a:cxnLst/>
              <a:rect l="l" t="t" r="r" b="b"/>
              <a:pathLst>
                <a:path w="649604" h="622300">
                  <a:moveTo>
                    <a:pt x="0" y="310895"/>
                  </a:moveTo>
                  <a:lnTo>
                    <a:pt x="3518" y="264953"/>
                  </a:lnTo>
                  <a:lnTo>
                    <a:pt x="13740" y="221104"/>
                  </a:lnTo>
                  <a:lnTo>
                    <a:pt x="30162" y="179829"/>
                  </a:lnTo>
                  <a:lnTo>
                    <a:pt x="52285" y="141609"/>
                  </a:lnTo>
                  <a:lnTo>
                    <a:pt x="79606" y="106925"/>
                  </a:lnTo>
                  <a:lnTo>
                    <a:pt x="111624" y="76257"/>
                  </a:lnTo>
                  <a:lnTo>
                    <a:pt x="147837" y="50087"/>
                  </a:lnTo>
                  <a:lnTo>
                    <a:pt x="187743" y="28895"/>
                  </a:lnTo>
                  <a:lnTo>
                    <a:pt x="230843" y="13162"/>
                  </a:lnTo>
                  <a:lnTo>
                    <a:pt x="276632" y="3370"/>
                  </a:lnTo>
                  <a:lnTo>
                    <a:pt x="324612" y="0"/>
                  </a:lnTo>
                  <a:lnTo>
                    <a:pt x="372591" y="3370"/>
                  </a:lnTo>
                  <a:lnTo>
                    <a:pt x="418380" y="13162"/>
                  </a:lnTo>
                  <a:lnTo>
                    <a:pt x="461480" y="28895"/>
                  </a:lnTo>
                  <a:lnTo>
                    <a:pt x="501386" y="50087"/>
                  </a:lnTo>
                  <a:lnTo>
                    <a:pt x="537599" y="76257"/>
                  </a:lnTo>
                  <a:lnTo>
                    <a:pt x="569617" y="106925"/>
                  </a:lnTo>
                  <a:lnTo>
                    <a:pt x="596938" y="141609"/>
                  </a:lnTo>
                  <a:lnTo>
                    <a:pt x="619061" y="179829"/>
                  </a:lnTo>
                  <a:lnTo>
                    <a:pt x="635483" y="221104"/>
                  </a:lnTo>
                  <a:lnTo>
                    <a:pt x="645705" y="264953"/>
                  </a:lnTo>
                  <a:lnTo>
                    <a:pt x="649224" y="310895"/>
                  </a:lnTo>
                  <a:lnTo>
                    <a:pt x="645705" y="356838"/>
                  </a:lnTo>
                  <a:lnTo>
                    <a:pt x="635483" y="400687"/>
                  </a:lnTo>
                  <a:lnTo>
                    <a:pt x="619061" y="441962"/>
                  </a:lnTo>
                  <a:lnTo>
                    <a:pt x="596938" y="480182"/>
                  </a:lnTo>
                  <a:lnTo>
                    <a:pt x="569617" y="514866"/>
                  </a:lnTo>
                  <a:lnTo>
                    <a:pt x="537599" y="545534"/>
                  </a:lnTo>
                  <a:lnTo>
                    <a:pt x="501386" y="571704"/>
                  </a:lnTo>
                  <a:lnTo>
                    <a:pt x="461480" y="592896"/>
                  </a:lnTo>
                  <a:lnTo>
                    <a:pt x="418380" y="608629"/>
                  </a:lnTo>
                  <a:lnTo>
                    <a:pt x="372591" y="618421"/>
                  </a:lnTo>
                  <a:lnTo>
                    <a:pt x="324612" y="621791"/>
                  </a:lnTo>
                  <a:lnTo>
                    <a:pt x="276632" y="618421"/>
                  </a:lnTo>
                  <a:lnTo>
                    <a:pt x="230843" y="608629"/>
                  </a:lnTo>
                  <a:lnTo>
                    <a:pt x="187743" y="592896"/>
                  </a:lnTo>
                  <a:lnTo>
                    <a:pt x="147837" y="571704"/>
                  </a:lnTo>
                  <a:lnTo>
                    <a:pt x="111624" y="545534"/>
                  </a:lnTo>
                  <a:lnTo>
                    <a:pt x="79606" y="514866"/>
                  </a:lnTo>
                  <a:lnTo>
                    <a:pt x="52285" y="480182"/>
                  </a:lnTo>
                  <a:lnTo>
                    <a:pt x="30162" y="441962"/>
                  </a:lnTo>
                  <a:lnTo>
                    <a:pt x="13740" y="400687"/>
                  </a:lnTo>
                  <a:lnTo>
                    <a:pt x="3518" y="356838"/>
                  </a:lnTo>
                  <a:lnTo>
                    <a:pt x="0" y="310895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05121" y="315937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380" y="138140"/>
            <a:ext cx="12192000" cy="6848855"/>
            <a:chOff x="0" y="0"/>
            <a:chExt cx="12192000" cy="6848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" y="25907"/>
              <a:ext cx="12161520" cy="68229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9692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8280" y="586416"/>
            <a:ext cx="80650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Образец</a:t>
            </a:r>
            <a:r>
              <a:rPr sz="24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заполнения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полей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«Сведения</a:t>
            </a:r>
            <a:r>
              <a:rPr sz="24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об</a:t>
            </a:r>
            <a:r>
              <a:rPr sz="24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участнике»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3445" y="1501902"/>
            <a:ext cx="2226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Примерный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перечень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915" y="1564386"/>
            <a:ext cx="4577080" cy="2322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57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часто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используемых</a:t>
            </a:r>
            <a:endParaRPr sz="3200" dirty="0">
              <a:latin typeface="Calibri"/>
              <a:cs typeface="Calibri"/>
            </a:endParaRPr>
          </a:p>
          <a:p>
            <a:pPr marL="494030" marR="488315" algn="ctr">
              <a:lnSpc>
                <a:spcPts val="1910"/>
              </a:lnSpc>
            </a:pPr>
            <a:r>
              <a:rPr sz="1800" b="1" spc="-5" dirty="0">
                <a:latin typeface="Calibri"/>
                <a:cs typeface="Calibri"/>
              </a:rPr>
              <a:t>при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проведении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ГИА-9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документов,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удостоверяющих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личность: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30"/>
              </a:lnSpc>
              <a:spcBef>
                <a:spcPts val="31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Документы,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удостоверяющие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личность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3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граждан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Российской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Федерации</a:t>
            </a:r>
            <a:endParaRPr sz="1800" dirty="0">
              <a:latin typeface="Calibri"/>
              <a:cs typeface="Calibri"/>
            </a:endParaRPr>
          </a:p>
          <a:p>
            <a:pPr marL="262255" indent="-250190">
              <a:lnSpc>
                <a:spcPts val="1914"/>
              </a:lnSpc>
              <a:spcBef>
                <a:spcPts val="595"/>
              </a:spcBef>
              <a:buClr>
                <a:srgbClr val="C00000"/>
              </a:buClr>
              <a:buFont typeface="Calibri"/>
              <a:buAutoNum type="arabicPeriod"/>
              <a:tabLst>
                <a:tab pos="262890" algn="l"/>
              </a:tabLst>
            </a:pPr>
            <a:r>
              <a:rPr sz="1600" spc="-5" dirty="0">
                <a:latin typeface="Calibri"/>
                <a:cs typeface="Calibri"/>
              </a:rPr>
              <a:t>Паспорт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гражданина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Российской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Федерации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75"/>
              </a:spcBef>
              <a:buClr>
                <a:srgbClr val="C00000"/>
              </a:buClr>
              <a:buFont typeface="Calibri"/>
              <a:buAutoNum type="arabicPeriod"/>
              <a:tabLst>
                <a:tab pos="236854" algn="l"/>
                <a:tab pos="1152525" algn="l"/>
                <a:tab pos="2338070" algn="l"/>
                <a:tab pos="3569970" algn="l"/>
                <a:tab pos="3923665" algn="l"/>
              </a:tabLst>
            </a:pPr>
            <a:r>
              <a:rPr sz="1600" spc="-5" dirty="0">
                <a:latin typeface="Calibri"/>
                <a:cs typeface="Calibri"/>
              </a:rPr>
              <a:t>Временное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удостоверение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личности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гражданина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5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сий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5" dirty="0">
                <a:latin typeface="Calibri"/>
                <a:cs typeface="Calibri"/>
              </a:rPr>
              <a:t>Ф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дер</a:t>
            </a:r>
            <a:r>
              <a:rPr sz="1600" spc="-5" dirty="0">
                <a:latin typeface="Calibri"/>
                <a:cs typeface="Calibri"/>
              </a:rPr>
              <a:t>ации,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ы</a:t>
            </a:r>
            <a:r>
              <a:rPr sz="1600" spc="-10" dirty="0">
                <a:latin typeface="Calibri"/>
                <a:cs typeface="Calibri"/>
              </a:rPr>
              <a:t>да</a:t>
            </a:r>
            <a:r>
              <a:rPr sz="1600" spc="-15" dirty="0">
                <a:latin typeface="Calibri"/>
                <a:cs typeface="Calibri"/>
              </a:rPr>
              <a:t>ва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5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	п</a:t>
            </a:r>
            <a:r>
              <a:rPr sz="1600" spc="-5" dirty="0">
                <a:latin typeface="Calibri"/>
                <a:cs typeface="Calibri"/>
              </a:rPr>
              <a:t>ер</a:t>
            </a:r>
            <a:r>
              <a:rPr sz="1600" spc="5" dirty="0">
                <a:latin typeface="Calibri"/>
                <a:cs typeface="Calibri"/>
              </a:rPr>
              <a:t>и</a:t>
            </a:r>
            <a:r>
              <a:rPr sz="1600" spc="-45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д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915" y="3858514"/>
            <a:ext cx="4575810" cy="10680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65"/>
              </a:spcBef>
              <a:tabLst>
                <a:tab pos="1490980" algn="l"/>
                <a:tab pos="2647315" algn="l"/>
                <a:tab pos="3748404" algn="l"/>
              </a:tabLst>
            </a:pP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ф</a:t>
            </a:r>
            <a:r>
              <a:rPr sz="1600" spc="-10" dirty="0">
                <a:latin typeface="Calibri"/>
                <a:cs typeface="Calibri"/>
              </a:rPr>
              <a:t>орм</a:t>
            </a:r>
            <a:r>
              <a:rPr sz="1600" spc="5" dirty="0">
                <a:latin typeface="Calibri"/>
                <a:cs typeface="Calibri"/>
              </a:rPr>
              <a:t>л</a:t>
            </a:r>
            <a:r>
              <a:rPr sz="1600" spc="-5" dirty="0">
                <a:latin typeface="Calibri"/>
                <a:cs typeface="Calibri"/>
              </a:rPr>
              <a:t>ения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пасп</a:t>
            </a:r>
            <a:r>
              <a:rPr sz="1600" spc="-10" dirty="0">
                <a:latin typeface="Calibri"/>
                <a:cs typeface="Calibri"/>
              </a:rPr>
              <a:t>ор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	(</a:t>
            </a:r>
            <a:r>
              <a:rPr sz="1600" spc="-5" dirty="0">
                <a:latin typeface="Calibri"/>
                <a:cs typeface="Calibri"/>
              </a:rPr>
              <a:t>п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л</a:t>
            </a:r>
            <a:r>
              <a:rPr sz="1600" spc="-5" dirty="0">
                <a:latin typeface="Calibri"/>
                <a:cs typeface="Calibri"/>
              </a:rPr>
              <a:t>ный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п</a:t>
            </a:r>
            <a:r>
              <a:rPr sz="1600" spc="-15" dirty="0">
                <a:latin typeface="Calibri"/>
                <a:cs typeface="Calibri"/>
              </a:rPr>
              <a:t>е</a:t>
            </a:r>
            <a:r>
              <a:rPr sz="1600" spc="5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ечень  </a:t>
            </a:r>
            <a:r>
              <a:rPr sz="1600" spc="-10" dirty="0">
                <a:latin typeface="Calibri"/>
                <a:cs typeface="Calibri"/>
              </a:rPr>
              <a:t>представлен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МР)</a:t>
            </a:r>
            <a:endParaRPr sz="1600">
              <a:latin typeface="Calibri"/>
              <a:cs typeface="Calibri"/>
            </a:endParaRPr>
          </a:p>
          <a:p>
            <a:pPr marL="1175385" marR="289560" indent="-829310">
              <a:lnSpc>
                <a:spcPts val="1910"/>
              </a:lnSpc>
              <a:spcBef>
                <a:spcPts val="52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Документы,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удостоверяющие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личность </a:t>
            </a:r>
            <a:r>
              <a:rPr sz="1800" b="1" spc="-400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иностранных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граждан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915" y="4976825"/>
            <a:ext cx="457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2585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3.	</a:t>
            </a:r>
            <a:r>
              <a:rPr sz="1600" spc="-5" dirty="0">
                <a:latin typeface="Calibri"/>
                <a:cs typeface="Calibri"/>
              </a:rPr>
              <a:t>Паспорт</a:t>
            </a:r>
            <a:r>
              <a:rPr sz="1600" spc="4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иностранного</a:t>
            </a:r>
            <a:r>
              <a:rPr sz="1600" spc="3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гражданина</a:t>
            </a:r>
            <a:r>
              <a:rPr sz="1600" spc="3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либо</a:t>
            </a:r>
            <a:r>
              <a:rPr sz="1600" spc="3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иной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915" y="5218302"/>
            <a:ext cx="457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5365" algn="l"/>
                <a:tab pos="2475230" algn="l"/>
                <a:tab pos="3827145" algn="l"/>
              </a:tabLst>
            </a:pPr>
            <a:r>
              <a:rPr sz="1600" spc="-15" dirty="0">
                <a:latin typeface="Calibri"/>
                <a:cs typeface="Calibri"/>
              </a:rPr>
              <a:t>документ,	</a:t>
            </a:r>
            <a:r>
              <a:rPr sz="1600" spc="-10" dirty="0">
                <a:latin typeface="Calibri"/>
                <a:cs typeface="Calibri"/>
              </a:rPr>
              <a:t>установленный	федеральным	законом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915" y="5459069"/>
            <a:ext cx="2205990" cy="5111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65"/>
              </a:spcBef>
              <a:tabLst>
                <a:tab pos="441959" algn="l"/>
                <a:tab pos="903605" algn="l"/>
              </a:tabLst>
            </a:pPr>
            <a:r>
              <a:rPr sz="1600" spc="-5" dirty="0">
                <a:latin typeface="Calibri"/>
                <a:cs typeface="Calibri"/>
              </a:rPr>
              <a:t>или		приз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ава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м</a:t>
            </a:r>
            <a:r>
              <a:rPr sz="1600" spc="-5" dirty="0">
                <a:latin typeface="Calibri"/>
                <a:cs typeface="Calibri"/>
              </a:rPr>
              <a:t>ый  с	</a:t>
            </a:r>
            <a:r>
              <a:rPr sz="1600" spc="-10" dirty="0">
                <a:latin typeface="Calibri"/>
                <a:cs typeface="Calibri"/>
              </a:rPr>
              <a:t>международным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1835" y="5459069"/>
            <a:ext cx="975994" cy="5111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487680">
              <a:lnSpc>
                <a:spcPts val="1910"/>
              </a:lnSpc>
              <a:spcBef>
                <a:spcPts val="165"/>
              </a:spcBef>
            </a:pP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ово</a:t>
            </a:r>
            <a:r>
              <a:rPr sz="1600" spc="5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5503" y="5459069"/>
            <a:ext cx="1160145" cy="5111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54305" marR="5080" indent="-142240">
              <a:lnSpc>
                <a:spcPts val="1910"/>
              </a:lnSpc>
              <a:spcBef>
                <a:spcPts val="165"/>
              </a:spcBef>
            </a:pP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15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ст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" dirty="0">
                <a:latin typeface="Calibri"/>
                <a:cs typeface="Calibri"/>
              </a:rPr>
              <a:t>ии  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сий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915" y="5942177"/>
            <a:ext cx="4576445" cy="752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10"/>
              </a:spcBef>
            </a:pPr>
            <a:r>
              <a:rPr sz="1600" spc="-10" dirty="0">
                <a:latin typeface="Calibri"/>
                <a:cs typeface="Calibri"/>
              </a:rPr>
              <a:t>Федерации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качестве </a:t>
            </a:r>
            <a:r>
              <a:rPr sz="1600" spc="-5" dirty="0">
                <a:latin typeface="Calibri"/>
                <a:cs typeface="Calibri"/>
              </a:rPr>
              <a:t>документа, </a:t>
            </a:r>
            <a:r>
              <a:rPr sz="1600" spc="-15" dirty="0">
                <a:latin typeface="Calibri"/>
                <a:cs typeface="Calibri"/>
              </a:rPr>
              <a:t>удостоверяющего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личность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иностранного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гражданина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(полный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перечень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представлен</a:t>
            </a:r>
            <a:r>
              <a:rPr sz="1600" spc="-5" dirty="0">
                <a:latin typeface="Calibri"/>
                <a:cs typeface="Calibri"/>
              </a:rPr>
              <a:t> 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МР)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30341" y="1663954"/>
            <a:ext cx="6482080" cy="1657350"/>
            <a:chOff x="5530341" y="1663954"/>
            <a:chExt cx="6482080" cy="165735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5375" y="1719072"/>
              <a:ext cx="6336791" cy="16017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7859" y="1743456"/>
              <a:ext cx="6211824" cy="14767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33287" y="1738884"/>
              <a:ext cx="6221095" cy="1485900"/>
            </a:xfrm>
            <a:custGeom>
              <a:avLst/>
              <a:gdLst/>
              <a:ahLst/>
              <a:cxnLst/>
              <a:rect l="l" t="t" r="r" b="b"/>
              <a:pathLst>
                <a:path w="6221095" h="1485900">
                  <a:moveTo>
                    <a:pt x="0" y="1485900"/>
                  </a:moveTo>
                  <a:lnTo>
                    <a:pt x="6220968" y="1485900"/>
                  </a:lnTo>
                  <a:lnTo>
                    <a:pt x="6220968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36691" y="1670304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270510" y="0"/>
                  </a:moveTo>
                  <a:lnTo>
                    <a:pt x="221897" y="4346"/>
                  </a:lnTo>
                  <a:lnTo>
                    <a:pt x="176139" y="16876"/>
                  </a:lnTo>
                  <a:lnTo>
                    <a:pt x="133999" y="36829"/>
                  </a:lnTo>
                  <a:lnTo>
                    <a:pt x="96243" y="63443"/>
                  </a:lnTo>
                  <a:lnTo>
                    <a:pt x="63635" y="95955"/>
                  </a:lnTo>
                  <a:lnTo>
                    <a:pt x="36942" y="133603"/>
                  </a:lnTo>
                  <a:lnTo>
                    <a:pt x="16929" y="175626"/>
                  </a:lnTo>
                  <a:lnTo>
                    <a:pt x="4359" y="221262"/>
                  </a:lnTo>
                  <a:lnTo>
                    <a:pt x="0" y="269748"/>
                  </a:lnTo>
                  <a:lnTo>
                    <a:pt x="4359" y="318233"/>
                  </a:lnTo>
                  <a:lnTo>
                    <a:pt x="16929" y="363869"/>
                  </a:lnTo>
                  <a:lnTo>
                    <a:pt x="36942" y="405891"/>
                  </a:lnTo>
                  <a:lnTo>
                    <a:pt x="63635" y="443540"/>
                  </a:lnTo>
                  <a:lnTo>
                    <a:pt x="96243" y="476052"/>
                  </a:lnTo>
                  <a:lnTo>
                    <a:pt x="133999" y="502665"/>
                  </a:lnTo>
                  <a:lnTo>
                    <a:pt x="176139" y="522619"/>
                  </a:lnTo>
                  <a:lnTo>
                    <a:pt x="221897" y="535149"/>
                  </a:lnTo>
                  <a:lnTo>
                    <a:pt x="270510" y="539496"/>
                  </a:lnTo>
                  <a:lnTo>
                    <a:pt x="319122" y="535149"/>
                  </a:lnTo>
                  <a:lnTo>
                    <a:pt x="364880" y="522619"/>
                  </a:lnTo>
                  <a:lnTo>
                    <a:pt x="407020" y="502666"/>
                  </a:lnTo>
                  <a:lnTo>
                    <a:pt x="444776" y="476052"/>
                  </a:lnTo>
                  <a:lnTo>
                    <a:pt x="477384" y="443540"/>
                  </a:lnTo>
                  <a:lnTo>
                    <a:pt x="504077" y="405892"/>
                  </a:lnTo>
                  <a:lnTo>
                    <a:pt x="524090" y="363869"/>
                  </a:lnTo>
                  <a:lnTo>
                    <a:pt x="536660" y="318233"/>
                  </a:lnTo>
                  <a:lnTo>
                    <a:pt x="541020" y="269748"/>
                  </a:lnTo>
                  <a:lnTo>
                    <a:pt x="536660" y="221262"/>
                  </a:lnTo>
                  <a:lnTo>
                    <a:pt x="524090" y="175626"/>
                  </a:lnTo>
                  <a:lnTo>
                    <a:pt x="504077" y="133604"/>
                  </a:lnTo>
                  <a:lnTo>
                    <a:pt x="477384" y="95955"/>
                  </a:lnTo>
                  <a:lnTo>
                    <a:pt x="444776" y="63443"/>
                  </a:lnTo>
                  <a:lnTo>
                    <a:pt x="407020" y="36830"/>
                  </a:lnTo>
                  <a:lnTo>
                    <a:pt x="364880" y="16876"/>
                  </a:lnTo>
                  <a:lnTo>
                    <a:pt x="319122" y="4346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36691" y="1670304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0" y="269748"/>
                  </a:moveTo>
                  <a:lnTo>
                    <a:pt x="4359" y="221262"/>
                  </a:lnTo>
                  <a:lnTo>
                    <a:pt x="16929" y="175626"/>
                  </a:lnTo>
                  <a:lnTo>
                    <a:pt x="36942" y="133603"/>
                  </a:lnTo>
                  <a:lnTo>
                    <a:pt x="63635" y="95955"/>
                  </a:lnTo>
                  <a:lnTo>
                    <a:pt x="96243" y="63443"/>
                  </a:lnTo>
                  <a:lnTo>
                    <a:pt x="133999" y="36829"/>
                  </a:lnTo>
                  <a:lnTo>
                    <a:pt x="176139" y="16876"/>
                  </a:lnTo>
                  <a:lnTo>
                    <a:pt x="221897" y="4346"/>
                  </a:lnTo>
                  <a:lnTo>
                    <a:pt x="270510" y="0"/>
                  </a:lnTo>
                  <a:lnTo>
                    <a:pt x="319122" y="4346"/>
                  </a:lnTo>
                  <a:lnTo>
                    <a:pt x="364880" y="16876"/>
                  </a:lnTo>
                  <a:lnTo>
                    <a:pt x="407020" y="36830"/>
                  </a:lnTo>
                  <a:lnTo>
                    <a:pt x="444776" y="63443"/>
                  </a:lnTo>
                  <a:lnTo>
                    <a:pt x="477384" y="95955"/>
                  </a:lnTo>
                  <a:lnTo>
                    <a:pt x="504077" y="133604"/>
                  </a:lnTo>
                  <a:lnTo>
                    <a:pt x="524090" y="175626"/>
                  </a:lnTo>
                  <a:lnTo>
                    <a:pt x="536660" y="221262"/>
                  </a:lnTo>
                  <a:lnTo>
                    <a:pt x="541020" y="269748"/>
                  </a:lnTo>
                  <a:lnTo>
                    <a:pt x="536660" y="318233"/>
                  </a:lnTo>
                  <a:lnTo>
                    <a:pt x="524090" y="363869"/>
                  </a:lnTo>
                  <a:lnTo>
                    <a:pt x="504077" y="405892"/>
                  </a:lnTo>
                  <a:lnTo>
                    <a:pt x="477384" y="443540"/>
                  </a:lnTo>
                  <a:lnTo>
                    <a:pt x="444776" y="476052"/>
                  </a:lnTo>
                  <a:lnTo>
                    <a:pt x="407020" y="502666"/>
                  </a:lnTo>
                  <a:lnTo>
                    <a:pt x="364880" y="522619"/>
                  </a:lnTo>
                  <a:lnTo>
                    <a:pt x="319122" y="535149"/>
                  </a:lnTo>
                  <a:lnTo>
                    <a:pt x="270510" y="539496"/>
                  </a:lnTo>
                  <a:lnTo>
                    <a:pt x="221897" y="535149"/>
                  </a:lnTo>
                  <a:lnTo>
                    <a:pt x="176139" y="522619"/>
                  </a:lnTo>
                  <a:lnTo>
                    <a:pt x="133999" y="502665"/>
                  </a:lnTo>
                  <a:lnTo>
                    <a:pt x="96243" y="476052"/>
                  </a:lnTo>
                  <a:lnTo>
                    <a:pt x="63635" y="443540"/>
                  </a:lnTo>
                  <a:lnTo>
                    <a:pt x="36942" y="405891"/>
                  </a:lnTo>
                  <a:lnTo>
                    <a:pt x="16929" y="363869"/>
                  </a:lnTo>
                  <a:lnTo>
                    <a:pt x="4359" y="318233"/>
                  </a:lnTo>
                  <a:lnTo>
                    <a:pt x="0" y="269748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18809" y="177647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30341" y="3325114"/>
            <a:ext cx="6509384" cy="1655445"/>
            <a:chOff x="5530341" y="3325114"/>
            <a:chExt cx="6509384" cy="165544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807" y="3378708"/>
              <a:ext cx="6336792" cy="16017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7859" y="3413760"/>
              <a:ext cx="6211824" cy="14767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733287" y="3409188"/>
              <a:ext cx="6221095" cy="1485900"/>
            </a:xfrm>
            <a:custGeom>
              <a:avLst/>
              <a:gdLst/>
              <a:ahLst/>
              <a:cxnLst/>
              <a:rect l="l" t="t" r="r" b="b"/>
              <a:pathLst>
                <a:path w="6221095" h="1485900">
                  <a:moveTo>
                    <a:pt x="0" y="1485900"/>
                  </a:moveTo>
                  <a:lnTo>
                    <a:pt x="6220968" y="1485900"/>
                  </a:lnTo>
                  <a:lnTo>
                    <a:pt x="6220968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36691" y="3331464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270510" y="0"/>
                  </a:moveTo>
                  <a:lnTo>
                    <a:pt x="221897" y="4359"/>
                  </a:lnTo>
                  <a:lnTo>
                    <a:pt x="176139" y="16929"/>
                  </a:lnTo>
                  <a:lnTo>
                    <a:pt x="133999" y="36942"/>
                  </a:lnTo>
                  <a:lnTo>
                    <a:pt x="96243" y="63635"/>
                  </a:lnTo>
                  <a:lnTo>
                    <a:pt x="63635" y="96243"/>
                  </a:lnTo>
                  <a:lnTo>
                    <a:pt x="36942" y="133999"/>
                  </a:lnTo>
                  <a:lnTo>
                    <a:pt x="16929" y="176139"/>
                  </a:lnTo>
                  <a:lnTo>
                    <a:pt x="4359" y="221897"/>
                  </a:lnTo>
                  <a:lnTo>
                    <a:pt x="0" y="270510"/>
                  </a:lnTo>
                  <a:lnTo>
                    <a:pt x="4359" y="319122"/>
                  </a:lnTo>
                  <a:lnTo>
                    <a:pt x="16929" y="364880"/>
                  </a:lnTo>
                  <a:lnTo>
                    <a:pt x="36942" y="407020"/>
                  </a:lnTo>
                  <a:lnTo>
                    <a:pt x="63635" y="444776"/>
                  </a:lnTo>
                  <a:lnTo>
                    <a:pt x="96243" y="477384"/>
                  </a:lnTo>
                  <a:lnTo>
                    <a:pt x="133999" y="504077"/>
                  </a:lnTo>
                  <a:lnTo>
                    <a:pt x="176139" y="524090"/>
                  </a:lnTo>
                  <a:lnTo>
                    <a:pt x="221897" y="536660"/>
                  </a:lnTo>
                  <a:lnTo>
                    <a:pt x="270510" y="541019"/>
                  </a:lnTo>
                  <a:lnTo>
                    <a:pt x="319122" y="536660"/>
                  </a:lnTo>
                  <a:lnTo>
                    <a:pt x="364880" y="524090"/>
                  </a:lnTo>
                  <a:lnTo>
                    <a:pt x="407020" y="504077"/>
                  </a:lnTo>
                  <a:lnTo>
                    <a:pt x="444776" y="477384"/>
                  </a:lnTo>
                  <a:lnTo>
                    <a:pt x="477384" y="444776"/>
                  </a:lnTo>
                  <a:lnTo>
                    <a:pt x="504077" y="407020"/>
                  </a:lnTo>
                  <a:lnTo>
                    <a:pt x="524090" y="364880"/>
                  </a:lnTo>
                  <a:lnTo>
                    <a:pt x="536660" y="319122"/>
                  </a:lnTo>
                  <a:lnTo>
                    <a:pt x="541020" y="270510"/>
                  </a:lnTo>
                  <a:lnTo>
                    <a:pt x="536660" y="221897"/>
                  </a:lnTo>
                  <a:lnTo>
                    <a:pt x="524090" y="176139"/>
                  </a:lnTo>
                  <a:lnTo>
                    <a:pt x="504077" y="133999"/>
                  </a:lnTo>
                  <a:lnTo>
                    <a:pt x="477384" y="96243"/>
                  </a:lnTo>
                  <a:lnTo>
                    <a:pt x="444776" y="63635"/>
                  </a:lnTo>
                  <a:lnTo>
                    <a:pt x="407020" y="36942"/>
                  </a:lnTo>
                  <a:lnTo>
                    <a:pt x="364880" y="16929"/>
                  </a:lnTo>
                  <a:lnTo>
                    <a:pt x="319122" y="435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6691" y="3331464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0" y="270510"/>
                  </a:moveTo>
                  <a:lnTo>
                    <a:pt x="4359" y="221897"/>
                  </a:lnTo>
                  <a:lnTo>
                    <a:pt x="16929" y="176139"/>
                  </a:lnTo>
                  <a:lnTo>
                    <a:pt x="36942" y="133999"/>
                  </a:lnTo>
                  <a:lnTo>
                    <a:pt x="63635" y="96243"/>
                  </a:lnTo>
                  <a:lnTo>
                    <a:pt x="96243" y="63635"/>
                  </a:lnTo>
                  <a:lnTo>
                    <a:pt x="133999" y="36942"/>
                  </a:lnTo>
                  <a:lnTo>
                    <a:pt x="176139" y="16929"/>
                  </a:lnTo>
                  <a:lnTo>
                    <a:pt x="221897" y="4359"/>
                  </a:lnTo>
                  <a:lnTo>
                    <a:pt x="270510" y="0"/>
                  </a:lnTo>
                  <a:lnTo>
                    <a:pt x="319122" y="4359"/>
                  </a:lnTo>
                  <a:lnTo>
                    <a:pt x="364880" y="16929"/>
                  </a:lnTo>
                  <a:lnTo>
                    <a:pt x="407020" y="36942"/>
                  </a:lnTo>
                  <a:lnTo>
                    <a:pt x="444776" y="63635"/>
                  </a:lnTo>
                  <a:lnTo>
                    <a:pt x="477384" y="96243"/>
                  </a:lnTo>
                  <a:lnTo>
                    <a:pt x="504077" y="133999"/>
                  </a:lnTo>
                  <a:lnTo>
                    <a:pt x="524090" y="176139"/>
                  </a:lnTo>
                  <a:lnTo>
                    <a:pt x="536660" y="221897"/>
                  </a:lnTo>
                  <a:lnTo>
                    <a:pt x="541020" y="270510"/>
                  </a:lnTo>
                  <a:lnTo>
                    <a:pt x="536660" y="319122"/>
                  </a:lnTo>
                  <a:lnTo>
                    <a:pt x="524090" y="364880"/>
                  </a:lnTo>
                  <a:lnTo>
                    <a:pt x="504077" y="407020"/>
                  </a:lnTo>
                  <a:lnTo>
                    <a:pt x="477384" y="444776"/>
                  </a:lnTo>
                  <a:lnTo>
                    <a:pt x="444776" y="477384"/>
                  </a:lnTo>
                  <a:lnTo>
                    <a:pt x="407020" y="504077"/>
                  </a:lnTo>
                  <a:lnTo>
                    <a:pt x="364880" y="524090"/>
                  </a:lnTo>
                  <a:lnTo>
                    <a:pt x="319122" y="536660"/>
                  </a:lnTo>
                  <a:lnTo>
                    <a:pt x="270510" y="541019"/>
                  </a:lnTo>
                  <a:lnTo>
                    <a:pt x="221897" y="536660"/>
                  </a:lnTo>
                  <a:lnTo>
                    <a:pt x="176139" y="524090"/>
                  </a:lnTo>
                  <a:lnTo>
                    <a:pt x="133999" y="504077"/>
                  </a:lnTo>
                  <a:lnTo>
                    <a:pt x="96243" y="477384"/>
                  </a:lnTo>
                  <a:lnTo>
                    <a:pt x="63635" y="444776"/>
                  </a:lnTo>
                  <a:lnTo>
                    <a:pt x="36942" y="407020"/>
                  </a:lnTo>
                  <a:lnTo>
                    <a:pt x="16929" y="364880"/>
                  </a:lnTo>
                  <a:lnTo>
                    <a:pt x="4359" y="319122"/>
                  </a:lnTo>
                  <a:lnTo>
                    <a:pt x="0" y="27051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718809" y="343915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30596" y="5004815"/>
            <a:ext cx="6509384" cy="1652270"/>
            <a:chOff x="5530596" y="5004815"/>
            <a:chExt cx="6509384" cy="165227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02808" y="5056631"/>
              <a:ext cx="6336792" cy="16002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7860" y="5091683"/>
              <a:ext cx="6211824" cy="14752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733288" y="5087111"/>
              <a:ext cx="6221095" cy="1484630"/>
            </a:xfrm>
            <a:custGeom>
              <a:avLst/>
              <a:gdLst/>
              <a:ahLst/>
              <a:cxnLst/>
              <a:rect l="l" t="t" r="r" b="b"/>
              <a:pathLst>
                <a:path w="6221095" h="1484629">
                  <a:moveTo>
                    <a:pt x="0" y="1484376"/>
                  </a:moveTo>
                  <a:lnTo>
                    <a:pt x="6220968" y="1484376"/>
                  </a:lnTo>
                  <a:lnTo>
                    <a:pt x="6220968" y="0"/>
                  </a:lnTo>
                  <a:lnTo>
                    <a:pt x="0" y="0"/>
                  </a:lnTo>
                  <a:lnTo>
                    <a:pt x="0" y="14843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36692" y="5010911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270510" y="0"/>
                  </a:moveTo>
                  <a:lnTo>
                    <a:pt x="221897" y="4346"/>
                  </a:lnTo>
                  <a:lnTo>
                    <a:pt x="176139" y="16876"/>
                  </a:lnTo>
                  <a:lnTo>
                    <a:pt x="133999" y="36830"/>
                  </a:lnTo>
                  <a:lnTo>
                    <a:pt x="96243" y="63443"/>
                  </a:lnTo>
                  <a:lnTo>
                    <a:pt x="63635" y="95955"/>
                  </a:lnTo>
                  <a:lnTo>
                    <a:pt x="36942" y="133604"/>
                  </a:lnTo>
                  <a:lnTo>
                    <a:pt x="16929" y="175626"/>
                  </a:lnTo>
                  <a:lnTo>
                    <a:pt x="4359" y="221262"/>
                  </a:lnTo>
                  <a:lnTo>
                    <a:pt x="0" y="269747"/>
                  </a:lnTo>
                  <a:lnTo>
                    <a:pt x="4359" y="318233"/>
                  </a:lnTo>
                  <a:lnTo>
                    <a:pt x="16929" y="363869"/>
                  </a:lnTo>
                  <a:lnTo>
                    <a:pt x="36942" y="405892"/>
                  </a:lnTo>
                  <a:lnTo>
                    <a:pt x="63635" y="443540"/>
                  </a:lnTo>
                  <a:lnTo>
                    <a:pt x="96243" y="476052"/>
                  </a:lnTo>
                  <a:lnTo>
                    <a:pt x="133999" y="502666"/>
                  </a:lnTo>
                  <a:lnTo>
                    <a:pt x="176139" y="522619"/>
                  </a:lnTo>
                  <a:lnTo>
                    <a:pt x="221897" y="535149"/>
                  </a:lnTo>
                  <a:lnTo>
                    <a:pt x="270510" y="539496"/>
                  </a:lnTo>
                  <a:lnTo>
                    <a:pt x="319122" y="535149"/>
                  </a:lnTo>
                  <a:lnTo>
                    <a:pt x="364880" y="522619"/>
                  </a:lnTo>
                  <a:lnTo>
                    <a:pt x="407020" y="502665"/>
                  </a:lnTo>
                  <a:lnTo>
                    <a:pt x="444776" y="476052"/>
                  </a:lnTo>
                  <a:lnTo>
                    <a:pt x="477384" y="443540"/>
                  </a:lnTo>
                  <a:lnTo>
                    <a:pt x="504077" y="405891"/>
                  </a:lnTo>
                  <a:lnTo>
                    <a:pt x="524090" y="363869"/>
                  </a:lnTo>
                  <a:lnTo>
                    <a:pt x="536660" y="318233"/>
                  </a:lnTo>
                  <a:lnTo>
                    <a:pt x="541020" y="269747"/>
                  </a:lnTo>
                  <a:lnTo>
                    <a:pt x="536660" y="221262"/>
                  </a:lnTo>
                  <a:lnTo>
                    <a:pt x="524090" y="175626"/>
                  </a:lnTo>
                  <a:lnTo>
                    <a:pt x="504077" y="133604"/>
                  </a:lnTo>
                  <a:lnTo>
                    <a:pt x="477384" y="95955"/>
                  </a:lnTo>
                  <a:lnTo>
                    <a:pt x="444776" y="63443"/>
                  </a:lnTo>
                  <a:lnTo>
                    <a:pt x="407020" y="36830"/>
                  </a:lnTo>
                  <a:lnTo>
                    <a:pt x="364880" y="16876"/>
                  </a:lnTo>
                  <a:lnTo>
                    <a:pt x="319122" y="4346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6692" y="5010911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0" y="269747"/>
                  </a:moveTo>
                  <a:lnTo>
                    <a:pt x="4359" y="221262"/>
                  </a:lnTo>
                  <a:lnTo>
                    <a:pt x="16929" y="175626"/>
                  </a:lnTo>
                  <a:lnTo>
                    <a:pt x="36942" y="133604"/>
                  </a:lnTo>
                  <a:lnTo>
                    <a:pt x="63635" y="95955"/>
                  </a:lnTo>
                  <a:lnTo>
                    <a:pt x="96243" y="63443"/>
                  </a:lnTo>
                  <a:lnTo>
                    <a:pt x="133999" y="36830"/>
                  </a:lnTo>
                  <a:lnTo>
                    <a:pt x="176139" y="16876"/>
                  </a:lnTo>
                  <a:lnTo>
                    <a:pt x="221897" y="4346"/>
                  </a:lnTo>
                  <a:lnTo>
                    <a:pt x="270510" y="0"/>
                  </a:lnTo>
                  <a:lnTo>
                    <a:pt x="319122" y="4346"/>
                  </a:lnTo>
                  <a:lnTo>
                    <a:pt x="364880" y="16876"/>
                  </a:lnTo>
                  <a:lnTo>
                    <a:pt x="407020" y="36830"/>
                  </a:lnTo>
                  <a:lnTo>
                    <a:pt x="444776" y="63443"/>
                  </a:lnTo>
                  <a:lnTo>
                    <a:pt x="477384" y="95955"/>
                  </a:lnTo>
                  <a:lnTo>
                    <a:pt x="504077" y="133604"/>
                  </a:lnTo>
                  <a:lnTo>
                    <a:pt x="524090" y="175626"/>
                  </a:lnTo>
                  <a:lnTo>
                    <a:pt x="536660" y="221262"/>
                  </a:lnTo>
                  <a:lnTo>
                    <a:pt x="541020" y="269747"/>
                  </a:lnTo>
                  <a:lnTo>
                    <a:pt x="536660" y="318233"/>
                  </a:lnTo>
                  <a:lnTo>
                    <a:pt x="524090" y="363869"/>
                  </a:lnTo>
                  <a:lnTo>
                    <a:pt x="504077" y="405891"/>
                  </a:lnTo>
                  <a:lnTo>
                    <a:pt x="477384" y="443540"/>
                  </a:lnTo>
                  <a:lnTo>
                    <a:pt x="444776" y="476052"/>
                  </a:lnTo>
                  <a:lnTo>
                    <a:pt x="407020" y="502665"/>
                  </a:lnTo>
                  <a:lnTo>
                    <a:pt x="364880" y="522619"/>
                  </a:lnTo>
                  <a:lnTo>
                    <a:pt x="319122" y="535149"/>
                  </a:lnTo>
                  <a:lnTo>
                    <a:pt x="270510" y="539496"/>
                  </a:lnTo>
                  <a:lnTo>
                    <a:pt x="221897" y="535149"/>
                  </a:lnTo>
                  <a:lnTo>
                    <a:pt x="176139" y="522619"/>
                  </a:lnTo>
                  <a:lnTo>
                    <a:pt x="133999" y="502666"/>
                  </a:lnTo>
                  <a:lnTo>
                    <a:pt x="96243" y="476052"/>
                  </a:lnTo>
                  <a:lnTo>
                    <a:pt x="63635" y="443540"/>
                  </a:lnTo>
                  <a:lnTo>
                    <a:pt x="36942" y="405892"/>
                  </a:lnTo>
                  <a:lnTo>
                    <a:pt x="16929" y="363869"/>
                  </a:lnTo>
                  <a:lnTo>
                    <a:pt x="4359" y="318233"/>
                  </a:lnTo>
                  <a:lnTo>
                    <a:pt x="0" y="26974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718809" y="5117668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5973" y="160716"/>
            <a:ext cx="84696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2400" marR="6350" indent="-140335" algn="r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CA293D"/>
                </a:solidFill>
              </a:rPr>
              <a:t>В</a:t>
            </a:r>
            <a:r>
              <a:rPr sz="2400" spc="-1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случае</a:t>
            </a:r>
            <a:r>
              <a:rPr sz="2400" spc="-1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обнаружения</a:t>
            </a:r>
            <a:r>
              <a:rPr sz="240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ошибочного заполнения</a:t>
            </a:r>
            <a:r>
              <a:rPr sz="2400" spc="15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регистрационных </a:t>
            </a:r>
            <a:r>
              <a:rPr sz="2400" spc="-53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полей</a:t>
            </a:r>
            <a:r>
              <a:rPr sz="240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участнику</a:t>
            </a:r>
            <a:r>
              <a:rPr sz="2400" spc="2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экзамена</a:t>
            </a:r>
            <a:r>
              <a:rPr sz="2400" spc="5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необходимо</a:t>
            </a:r>
            <a:r>
              <a:rPr sz="240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внести</a:t>
            </a:r>
            <a:r>
              <a:rPr sz="2400" spc="10" dirty="0">
                <a:solidFill>
                  <a:srgbClr val="CA293D"/>
                </a:solidFill>
              </a:rPr>
              <a:t> </a:t>
            </a:r>
            <a:r>
              <a:rPr sz="2400" spc="-5" dirty="0">
                <a:solidFill>
                  <a:srgbClr val="CA293D"/>
                </a:solidFill>
              </a:rPr>
              <a:t>соответствующие</a:t>
            </a:r>
            <a:endParaRPr sz="2400" dirty="0"/>
          </a:p>
          <a:p>
            <a:pPr marR="5080" algn="r">
              <a:lnSpc>
                <a:spcPts val="2555"/>
              </a:lnSpc>
            </a:pPr>
            <a:r>
              <a:rPr sz="2400" spc="-5" dirty="0">
                <a:solidFill>
                  <a:srgbClr val="CA293D"/>
                </a:solidFill>
              </a:rPr>
              <a:t>исправления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949576" y="1177544"/>
            <a:ext cx="8394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Исправления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могут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выполнены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следующими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способами: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8080" y="1775766"/>
            <a:ext cx="6918325" cy="1488440"/>
            <a:chOff x="222250" y="1813305"/>
            <a:chExt cx="6918325" cy="1488440"/>
          </a:xfrm>
        </p:grpSpPr>
        <p:sp>
          <p:nvSpPr>
            <p:cNvPr id="6" name="object 6"/>
            <p:cNvSpPr/>
            <p:nvPr/>
          </p:nvSpPr>
          <p:spPr>
            <a:xfrm>
              <a:off x="228600" y="1819655"/>
              <a:ext cx="6905625" cy="1475740"/>
            </a:xfrm>
            <a:custGeom>
              <a:avLst/>
              <a:gdLst/>
              <a:ahLst/>
              <a:cxnLst/>
              <a:rect l="l" t="t" r="r" b="b"/>
              <a:pathLst>
                <a:path w="6905625" h="1475739">
                  <a:moveTo>
                    <a:pt x="6659372" y="0"/>
                  </a:moveTo>
                  <a:lnTo>
                    <a:pt x="245872" y="0"/>
                  </a:lnTo>
                  <a:lnTo>
                    <a:pt x="196321" y="4996"/>
                  </a:lnTo>
                  <a:lnTo>
                    <a:pt x="150168" y="19325"/>
                  </a:lnTo>
                  <a:lnTo>
                    <a:pt x="108403" y="41998"/>
                  </a:lnTo>
                  <a:lnTo>
                    <a:pt x="72015" y="72024"/>
                  </a:lnTo>
                  <a:lnTo>
                    <a:pt x="41991" y="108415"/>
                  </a:lnTo>
                  <a:lnTo>
                    <a:pt x="19322" y="150179"/>
                  </a:lnTo>
                  <a:lnTo>
                    <a:pt x="4995" y="196328"/>
                  </a:lnTo>
                  <a:lnTo>
                    <a:pt x="0" y="245872"/>
                  </a:lnTo>
                  <a:lnTo>
                    <a:pt x="0" y="1229360"/>
                  </a:lnTo>
                  <a:lnTo>
                    <a:pt x="4995" y="1278903"/>
                  </a:lnTo>
                  <a:lnTo>
                    <a:pt x="19322" y="1325052"/>
                  </a:lnTo>
                  <a:lnTo>
                    <a:pt x="41991" y="1366816"/>
                  </a:lnTo>
                  <a:lnTo>
                    <a:pt x="72015" y="1403207"/>
                  </a:lnTo>
                  <a:lnTo>
                    <a:pt x="108403" y="1433233"/>
                  </a:lnTo>
                  <a:lnTo>
                    <a:pt x="150168" y="1455906"/>
                  </a:lnTo>
                  <a:lnTo>
                    <a:pt x="196321" y="1470235"/>
                  </a:lnTo>
                  <a:lnTo>
                    <a:pt x="245872" y="1475232"/>
                  </a:lnTo>
                  <a:lnTo>
                    <a:pt x="6659372" y="1475232"/>
                  </a:lnTo>
                  <a:lnTo>
                    <a:pt x="6708915" y="1470235"/>
                  </a:lnTo>
                  <a:lnTo>
                    <a:pt x="6755064" y="1455906"/>
                  </a:lnTo>
                  <a:lnTo>
                    <a:pt x="6796828" y="1433233"/>
                  </a:lnTo>
                  <a:lnTo>
                    <a:pt x="6833219" y="1403207"/>
                  </a:lnTo>
                  <a:lnTo>
                    <a:pt x="6863245" y="1366816"/>
                  </a:lnTo>
                  <a:lnTo>
                    <a:pt x="6885918" y="1325052"/>
                  </a:lnTo>
                  <a:lnTo>
                    <a:pt x="6900247" y="1278903"/>
                  </a:lnTo>
                  <a:lnTo>
                    <a:pt x="6905244" y="1229360"/>
                  </a:lnTo>
                  <a:lnTo>
                    <a:pt x="6905244" y="245872"/>
                  </a:lnTo>
                  <a:lnTo>
                    <a:pt x="6900247" y="196328"/>
                  </a:lnTo>
                  <a:lnTo>
                    <a:pt x="6885918" y="150179"/>
                  </a:lnTo>
                  <a:lnTo>
                    <a:pt x="6863245" y="108415"/>
                  </a:lnTo>
                  <a:lnTo>
                    <a:pt x="6833219" y="72024"/>
                  </a:lnTo>
                  <a:lnTo>
                    <a:pt x="6796828" y="41998"/>
                  </a:lnTo>
                  <a:lnTo>
                    <a:pt x="6755064" y="19325"/>
                  </a:lnTo>
                  <a:lnTo>
                    <a:pt x="6708915" y="4996"/>
                  </a:lnTo>
                  <a:lnTo>
                    <a:pt x="665937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1819655"/>
              <a:ext cx="6905625" cy="1475740"/>
            </a:xfrm>
            <a:custGeom>
              <a:avLst/>
              <a:gdLst/>
              <a:ahLst/>
              <a:cxnLst/>
              <a:rect l="l" t="t" r="r" b="b"/>
              <a:pathLst>
                <a:path w="6905625" h="1475739">
                  <a:moveTo>
                    <a:pt x="0" y="245872"/>
                  </a:moveTo>
                  <a:lnTo>
                    <a:pt x="4995" y="196328"/>
                  </a:lnTo>
                  <a:lnTo>
                    <a:pt x="19322" y="150179"/>
                  </a:lnTo>
                  <a:lnTo>
                    <a:pt x="41991" y="108415"/>
                  </a:lnTo>
                  <a:lnTo>
                    <a:pt x="72015" y="72024"/>
                  </a:lnTo>
                  <a:lnTo>
                    <a:pt x="108403" y="41998"/>
                  </a:lnTo>
                  <a:lnTo>
                    <a:pt x="150168" y="19325"/>
                  </a:lnTo>
                  <a:lnTo>
                    <a:pt x="196321" y="4996"/>
                  </a:lnTo>
                  <a:lnTo>
                    <a:pt x="245872" y="0"/>
                  </a:lnTo>
                  <a:lnTo>
                    <a:pt x="6659372" y="0"/>
                  </a:lnTo>
                  <a:lnTo>
                    <a:pt x="6708915" y="4996"/>
                  </a:lnTo>
                  <a:lnTo>
                    <a:pt x="6755064" y="19325"/>
                  </a:lnTo>
                  <a:lnTo>
                    <a:pt x="6796828" y="41998"/>
                  </a:lnTo>
                  <a:lnTo>
                    <a:pt x="6833219" y="72024"/>
                  </a:lnTo>
                  <a:lnTo>
                    <a:pt x="6863245" y="108415"/>
                  </a:lnTo>
                  <a:lnTo>
                    <a:pt x="6885918" y="150179"/>
                  </a:lnTo>
                  <a:lnTo>
                    <a:pt x="6900247" y="196328"/>
                  </a:lnTo>
                  <a:lnTo>
                    <a:pt x="6905244" y="245872"/>
                  </a:lnTo>
                  <a:lnTo>
                    <a:pt x="6905244" y="1229360"/>
                  </a:lnTo>
                  <a:lnTo>
                    <a:pt x="6900247" y="1278903"/>
                  </a:lnTo>
                  <a:lnTo>
                    <a:pt x="6885918" y="1325052"/>
                  </a:lnTo>
                  <a:lnTo>
                    <a:pt x="6863245" y="1366816"/>
                  </a:lnTo>
                  <a:lnTo>
                    <a:pt x="6833219" y="1403207"/>
                  </a:lnTo>
                  <a:lnTo>
                    <a:pt x="6796828" y="1433233"/>
                  </a:lnTo>
                  <a:lnTo>
                    <a:pt x="6755064" y="1455906"/>
                  </a:lnTo>
                  <a:lnTo>
                    <a:pt x="6708915" y="1470235"/>
                  </a:lnTo>
                  <a:lnTo>
                    <a:pt x="6659372" y="1475232"/>
                  </a:lnTo>
                  <a:lnTo>
                    <a:pt x="245872" y="1475232"/>
                  </a:lnTo>
                  <a:lnTo>
                    <a:pt x="196321" y="1470235"/>
                  </a:lnTo>
                  <a:lnTo>
                    <a:pt x="150168" y="1455906"/>
                  </a:lnTo>
                  <a:lnTo>
                    <a:pt x="108403" y="1433233"/>
                  </a:lnTo>
                  <a:lnTo>
                    <a:pt x="72015" y="1403207"/>
                  </a:lnTo>
                  <a:lnTo>
                    <a:pt x="41991" y="1366816"/>
                  </a:lnTo>
                  <a:lnTo>
                    <a:pt x="19322" y="1325052"/>
                  </a:lnTo>
                  <a:lnTo>
                    <a:pt x="4995" y="1278903"/>
                  </a:lnTo>
                  <a:lnTo>
                    <a:pt x="0" y="1229360"/>
                  </a:lnTo>
                  <a:lnTo>
                    <a:pt x="0" y="245872"/>
                  </a:lnTo>
                  <a:close/>
                </a:path>
              </a:pathLst>
            </a:custGeom>
            <a:ln w="1219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9577" y="2071497"/>
            <a:ext cx="6606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1480" algn="l"/>
                <a:tab pos="1981835" algn="l"/>
                <a:tab pos="3461385" algn="l"/>
                <a:tab pos="4720590" algn="l"/>
                <a:tab pos="5723255" algn="l"/>
              </a:tabLst>
            </a:pPr>
            <a:r>
              <a:rPr sz="2000" dirty="0">
                <a:latin typeface="Calibri"/>
                <a:cs typeface="Calibri"/>
              </a:rPr>
              <a:t>и	</a:t>
            </a:r>
            <a:r>
              <a:rPr sz="2000" b="1" dirty="0">
                <a:latin typeface="Calibri"/>
                <a:cs typeface="Calibri"/>
              </a:rPr>
              <a:t>з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п</a:t>
            </a:r>
            <a:r>
              <a:rPr sz="2000" b="1" spc="-5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лне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ие	</a:t>
            </a:r>
            <a:r>
              <a:rPr sz="2000" b="1" spc="-5" dirty="0">
                <a:latin typeface="Calibri"/>
                <a:cs typeface="Calibri"/>
              </a:rPr>
              <a:t>сво</a:t>
            </a:r>
            <a:r>
              <a:rPr sz="2000" b="1" spc="-15" dirty="0">
                <a:latin typeface="Calibri"/>
                <a:cs typeface="Calibri"/>
              </a:rPr>
              <a:t>б</a:t>
            </a:r>
            <a:r>
              <a:rPr sz="2000" b="1" spc="-50" dirty="0">
                <a:latin typeface="Calibri"/>
                <a:cs typeface="Calibri"/>
              </a:rPr>
              <a:t>о</a:t>
            </a:r>
            <a:r>
              <a:rPr sz="2000" b="1" spc="-5" dirty="0">
                <a:latin typeface="Calibri"/>
                <a:cs typeface="Calibri"/>
              </a:rPr>
              <a:t>д</a:t>
            </a:r>
            <a:r>
              <a:rPr sz="2000" b="1" spc="-1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ых	</a:t>
            </a:r>
            <a:r>
              <a:rPr sz="2000" b="1" spc="-10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ле</a:t>
            </a:r>
            <a:r>
              <a:rPr sz="2000" b="1" spc="-25" dirty="0">
                <a:latin typeface="Calibri"/>
                <a:cs typeface="Calibri"/>
              </a:rPr>
              <a:t>т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к	</a:t>
            </a:r>
            <a:r>
              <a:rPr sz="2000" dirty="0">
                <a:latin typeface="Calibri"/>
                <a:cs typeface="Calibri"/>
              </a:rPr>
              <a:t>сп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ава	н</a:t>
            </a:r>
            <a:r>
              <a:rPr sz="2000" spc="-2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выми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9577" y="2376297"/>
            <a:ext cx="6605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символами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(цифрами,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буквами)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данный</a:t>
            </a:r>
            <a:r>
              <a:rPr sz="2000" i="1" spc="26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способ</a:t>
            </a:r>
            <a:r>
              <a:rPr sz="2000" i="1" spc="27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возможен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577" y="2681097"/>
            <a:ext cx="66078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1580" algn="l"/>
                <a:tab pos="1981835" algn="l"/>
                <a:tab pos="3263265" algn="l"/>
                <a:tab pos="5292090" algn="l"/>
              </a:tabLst>
            </a:pPr>
            <a:r>
              <a:rPr sz="2000" i="1" spc="-10" dirty="0">
                <a:latin typeface="Calibri"/>
                <a:cs typeface="Calibri"/>
              </a:rPr>
              <a:t>только	</a:t>
            </a:r>
            <a:r>
              <a:rPr sz="2000" i="1" spc="-5" dirty="0">
                <a:latin typeface="Calibri"/>
                <a:cs typeface="Calibri"/>
              </a:rPr>
              <a:t>при	наличии	достаточного	</a:t>
            </a:r>
            <a:r>
              <a:rPr sz="2000" i="1" spc="-10" dirty="0">
                <a:latin typeface="Calibri"/>
                <a:cs typeface="Calibri"/>
              </a:rPr>
              <a:t>количества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577" y="2985592"/>
            <a:ext cx="3797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alibri"/>
                <a:cs typeface="Calibri"/>
              </a:rPr>
              <a:t>оставшихся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свободных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клеточек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14006" y="1813305"/>
            <a:ext cx="4599940" cy="1488440"/>
            <a:chOff x="7414006" y="1813305"/>
            <a:chExt cx="4599940" cy="1488440"/>
          </a:xfrm>
        </p:grpSpPr>
        <p:sp>
          <p:nvSpPr>
            <p:cNvPr id="13" name="object 13"/>
            <p:cNvSpPr/>
            <p:nvPr/>
          </p:nvSpPr>
          <p:spPr>
            <a:xfrm>
              <a:off x="7420356" y="1819655"/>
              <a:ext cx="4587240" cy="1475740"/>
            </a:xfrm>
            <a:custGeom>
              <a:avLst/>
              <a:gdLst/>
              <a:ahLst/>
              <a:cxnLst/>
              <a:rect l="l" t="t" r="r" b="b"/>
              <a:pathLst>
                <a:path w="4587240" h="1475739">
                  <a:moveTo>
                    <a:pt x="4341368" y="0"/>
                  </a:moveTo>
                  <a:lnTo>
                    <a:pt x="245872" y="0"/>
                  </a:lnTo>
                  <a:lnTo>
                    <a:pt x="196328" y="4996"/>
                  </a:lnTo>
                  <a:lnTo>
                    <a:pt x="150179" y="19325"/>
                  </a:lnTo>
                  <a:lnTo>
                    <a:pt x="108415" y="41998"/>
                  </a:lnTo>
                  <a:lnTo>
                    <a:pt x="72024" y="72024"/>
                  </a:lnTo>
                  <a:lnTo>
                    <a:pt x="41998" y="108415"/>
                  </a:lnTo>
                  <a:lnTo>
                    <a:pt x="19325" y="150179"/>
                  </a:lnTo>
                  <a:lnTo>
                    <a:pt x="4996" y="196328"/>
                  </a:lnTo>
                  <a:lnTo>
                    <a:pt x="0" y="245872"/>
                  </a:lnTo>
                  <a:lnTo>
                    <a:pt x="0" y="1229360"/>
                  </a:lnTo>
                  <a:lnTo>
                    <a:pt x="4996" y="1278903"/>
                  </a:lnTo>
                  <a:lnTo>
                    <a:pt x="19325" y="1325052"/>
                  </a:lnTo>
                  <a:lnTo>
                    <a:pt x="41998" y="1366816"/>
                  </a:lnTo>
                  <a:lnTo>
                    <a:pt x="72024" y="1403207"/>
                  </a:lnTo>
                  <a:lnTo>
                    <a:pt x="108415" y="1433233"/>
                  </a:lnTo>
                  <a:lnTo>
                    <a:pt x="150179" y="1455906"/>
                  </a:lnTo>
                  <a:lnTo>
                    <a:pt x="196328" y="1470235"/>
                  </a:lnTo>
                  <a:lnTo>
                    <a:pt x="245872" y="1475232"/>
                  </a:lnTo>
                  <a:lnTo>
                    <a:pt x="4341368" y="1475232"/>
                  </a:lnTo>
                  <a:lnTo>
                    <a:pt x="4390911" y="1470235"/>
                  </a:lnTo>
                  <a:lnTo>
                    <a:pt x="4437060" y="1455906"/>
                  </a:lnTo>
                  <a:lnTo>
                    <a:pt x="4478824" y="1433233"/>
                  </a:lnTo>
                  <a:lnTo>
                    <a:pt x="4515215" y="1403207"/>
                  </a:lnTo>
                  <a:lnTo>
                    <a:pt x="4545241" y="1366816"/>
                  </a:lnTo>
                  <a:lnTo>
                    <a:pt x="4567914" y="1325052"/>
                  </a:lnTo>
                  <a:lnTo>
                    <a:pt x="4582243" y="1278903"/>
                  </a:lnTo>
                  <a:lnTo>
                    <a:pt x="4587240" y="1229360"/>
                  </a:lnTo>
                  <a:lnTo>
                    <a:pt x="4587240" y="245872"/>
                  </a:lnTo>
                  <a:lnTo>
                    <a:pt x="4582243" y="196328"/>
                  </a:lnTo>
                  <a:lnTo>
                    <a:pt x="4567914" y="150179"/>
                  </a:lnTo>
                  <a:lnTo>
                    <a:pt x="4545241" y="108415"/>
                  </a:lnTo>
                  <a:lnTo>
                    <a:pt x="4515215" y="72024"/>
                  </a:lnTo>
                  <a:lnTo>
                    <a:pt x="4478824" y="41998"/>
                  </a:lnTo>
                  <a:lnTo>
                    <a:pt x="4437060" y="19325"/>
                  </a:lnTo>
                  <a:lnTo>
                    <a:pt x="4390911" y="4996"/>
                  </a:lnTo>
                  <a:lnTo>
                    <a:pt x="4341368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20356" y="1819655"/>
              <a:ext cx="4587240" cy="1475740"/>
            </a:xfrm>
            <a:custGeom>
              <a:avLst/>
              <a:gdLst/>
              <a:ahLst/>
              <a:cxnLst/>
              <a:rect l="l" t="t" r="r" b="b"/>
              <a:pathLst>
                <a:path w="4587240" h="1475739">
                  <a:moveTo>
                    <a:pt x="0" y="245872"/>
                  </a:moveTo>
                  <a:lnTo>
                    <a:pt x="4996" y="196328"/>
                  </a:lnTo>
                  <a:lnTo>
                    <a:pt x="19325" y="150179"/>
                  </a:lnTo>
                  <a:lnTo>
                    <a:pt x="41998" y="108415"/>
                  </a:lnTo>
                  <a:lnTo>
                    <a:pt x="72024" y="72024"/>
                  </a:lnTo>
                  <a:lnTo>
                    <a:pt x="108415" y="41998"/>
                  </a:lnTo>
                  <a:lnTo>
                    <a:pt x="150179" y="19325"/>
                  </a:lnTo>
                  <a:lnTo>
                    <a:pt x="196328" y="4996"/>
                  </a:lnTo>
                  <a:lnTo>
                    <a:pt x="245872" y="0"/>
                  </a:lnTo>
                  <a:lnTo>
                    <a:pt x="4341368" y="0"/>
                  </a:lnTo>
                  <a:lnTo>
                    <a:pt x="4390911" y="4996"/>
                  </a:lnTo>
                  <a:lnTo>
                    <a:pt x="4437060" y="19325"/>
                  </a:lnTo>
                  <a:lnTo>
                    <a:pt x="4478824" y="41998"/>
                  </a:lnTo>
                  <a:lnTo>
                    <a:pt x="4515215" y="72024"/>
                  </a:lnTo>
                  <a:lnTo>
                    <a:pt x="4545241" y="108415"/>
                  </a:lnTo>
                  <a:lnTo>
                    <a:pt x="4567914" y="150179"/>
                  </a:lnTo>
                  <a:lnTo>
                    <a:pt x="4582243" y="196328"/>
                  </a:lnTo>
                  <a:lnTo>
                    <a:pt x="4587240" y="245872"/>
                  </a:lnTo>
                  <a:lnTo>
                    <a:pt x="4587240" y="1229360"/>
                  </a:lnTo>
                  <a:lnTo>
                    <a:pt x="4582243" y="1278903"/>
                  </a:lnTo>
                  <a:lnTo>
                    <a:pt x="4567914" y="1325052"/>
                  </a:lnTo>
                  <a:lnTo>
                    <a:pt x="4545241" y="1366816"/>
                  </a:lnTo>
                  <a:lnTo>
                    <a:pt x="4515215" y="1403207"/>
                  </a:lnTo>
                  <a:lnTo>
                    <a:pt x="4478824" y="1433233"/>
                  </a:lnTo>
                  <a:lnTo>
                    <a:pt x="4437060" y="1455906"/>
                  </a:lnTo>
                  <a:lnTo>
                    <a:pt x="4390911" y="1470235"/>
                  </a:lnTo>
                  <a:lnTo>
                    <a:pt x="4341368" y="1475232"/>
                  </a:lnTo>
                  <a:lnTo>
                    <a:pt x="245872" y="1475232"/>
                  </a:lnTo>
                  <a:lnTo>
                    <a:pt x="196328" y="1470235"/>
                  </a:lnTo>
                  <a:lnTo>
                    <a:pt x="150179" y="1455906"/>
                  </a:lnTo>
                  <a:lnTo>
                    <a:pt x="108415" y="1433233"/>
                  </a:lnTo>
                  <a:lnTo>
                    <a:pt x="72024" y="1403207"/>
                  </a:lnTo>
                  <a:lnTo>
                    <a:pt x="41998" y="1366816"/>
                  </a:lnTo>
                  <a:lnTo>
                    <a:pt x="19325" y="1325052"/>
                  </a:lnTo>
                  <a:lnTo>
                    <a:pt x="4996" y="1278903"/>
                  </a:lnTo>
                  <a:lnTo>
                    <a:pt x="0" y="1229360"/>
                  </a:lnTo>
                  <a:lnTo>
                    <a:pt x="0" y="245872"/>
                  </a:lnTo>
                  <a:close/>
                </a:path>
              </a:pathLst>
            </a:custGeom>
            <a:ln w="12192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71993" y="1919097"/>
            <a:ext cx="410591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latin typeface="Calibri"/>
                <a:cs typeface="Calibri"/>
              </a:rPr>
              <a:t>Запись</a:t>
            </a:r>
            <a:r>
              <a:rPr lang="ru-RU" sz="2000" spc="-25" dirty="0">
                <a:latin typeface="Calibri"/>
                <a:cs typeface="Calibri"/>
              </a:rPr>
              <a:t> </a:t>
            </a:r>
            <a:r>
              <a:rPr lang="ru-RU" sz="2000" dirty="0">
                <a:latin typeface="Calibri"/>
                <a:cs typeface="Calibri"/>
              </a:rPr>
              <a:t>новых</a:t>
            </a:r>
            <a:r>
              <a:rPr lang="ru-RU" sz="2000" spc="-15" dirty="0">
                <a:latin typeface="Calibri"/>
                <a:cs typeface="Calibri"/>
              </a:rPr>
              <a:t> </a:t>
            </a:r>
            <a:r>
              <a:rPr lang="ru-RU" sz="2000" spc="-5" dirty="0">
                <a:latin typeface="Calibri"/>
                <a:cs typeface="Calibri"/>
              </a:rPr>
              <a:t>символов</a:t>
            </a:r>
            <a:r>
              <a:rPr lang="ru-RU" sz="2000" spc="-40" dirty="0">
                <a:latin typeface="Calibri"/>
                <a:cs typeface="Calibri"/>
              </a:rPr>
              <a:t> </a:t>
            </a:r>
            <a:r>
              <a:rPr lang="ru-RU" sz="2000" spc="-5" dirty="0">
                <a:latin typeface="Calibri"/>
                <a:cs typeface="Calibri"/>
              </a:rPr>
              <a:t>(цифр,</a:t>
            </a:r>
            <a:r>
              <a:rPr lang="ru-RU" sz="2000" spc="-20" dirty="0">
                <a:latin typeface="Calibri"/>
                <a:cs typeface="Calibri"/>
              </a:rPr>
              <a:t> </a:t>
            </a:r>
            <a:r>
              <a:rPr lang="ru-RU" sz="2000" spc="-5" dirty="0">
                <a:latin typeface="Calibri"/>
                <a:cs typeface="Calibri"/>
              </a:rPr>
              <a:t>букв) </a:t>
            </a:r>
            <a:r>
              <a:rPr lang="ru-RU" sz="2000" spc="-440" dirty="0">
                <a:latin typeface="Calibri"/>
                <a:cs typeface="Calibri"/>
              </a:rPr>
              <a:t> </a:t>
            </a:r>
            <a:r>
              <a:rPr lang="ru-RU" sz="2000" spc="-10" dirty="0">
                <a:latin typeface="Calibri"/>
                <a:cs typeface="Calibri"/>
              </a:rPr>
              <a:t>более </a:t>
            </a:r>
            <a:r>
              <a:rPr lang="ru-RU" sz="2000" b="1" dirty="0">
                <a:latin typeface="Calibri"/>
                <a:cs typeface="Calibri"/>
              </a:rPr>
              <a:t>жирным </a:t>
            </a:r>
            <a:r>
              <a:rPr lang="ru-RU" sz="2000" b="1" spc="-10" dirty="0">
                <a:latin typeface="Calibri"/>
                <a:cs typeface="Calibri"/>
              </a:rPr>
              <a:t>шрифтом </a:t>
            </a:r>
            <a:r>
              <a:rPr lang="ru-RU" sz="2000" spc="-5" dirty="0">
                <a:latin typeface="Calibri"/>
                <a:cs typeface="Calibri"/>
              </a:rPr>
              <a:t>поверх </a:t>
            </a:r>
            <a:r>
              <a:rPr lang="ru-RU" sz="2000" dirty="0">
                <a:latin typeface="Calibri"/>
                <a:cs typeface="Calibri"/>
              </a:rPr>
              <a:t> </a:t>
            </a:r>
            <a:r>
              <a:rPr lang="ru-RU" sz="2000" spc="-5" dirty="0">
                <a:latin typeface="Calibri"/>
                <a:cs typeface="Calibri"/>
              </a:rPr>
              <a:t>ранее </a:t>
            </a:r>
            <a:r>
              <a:rPr lang="ru-RU" sz="2000" dirty="0">
                <a:latin typeface="Calibri"/>
                <a:cs typeface="Calibri"/>
              </a:rPr>
              <a:t>написанных </a:t>
            </a:r>
            <a:r>
              <a:rPr lang="ru-RU" sz="2000" spc="-5" dirty="0">
                <a:latin typeface="Calibri"/>
                <a:cs typeface="Calibri"/>
              </a:rPr>
              <a:t>символов (цифр, </a:t>
            </a:r>
            <a:r>
              <a:rPr lang="ru-RU" sz="2000" dirty="0">
                <a:latin typeface="Calibri"/>
                <a:cs typeface="Calibri"/>
              </a:rPr>
              <a:t> </a:t>
            </a:r>
            <a:r>
              <a:rPr lang="ru-RU" sz="2000" spc="-5" dirty="0">
                <a:latin typeface="Calibri"/>
                <a:cs typeface="Calibri"/>
              </a:rPr>
              <a:t>букв)</a:t>
            </a:r>
            <a:endParaRPr lang="ru-RU" sz="20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056" y="1632204"/>
            <a:ext cx="443865" cy="443865"/>
            <a:chOff x="67056" y="1632204"/>
            <a:chExt cx="443865" cy="443865"/>
          </a:xfrm>
        </p:grpSpPr>
        <p:sp>
          <p:nvSpPr>
            <p:cNvPr id="17" name="object 17"/>
            <p:cNvSpPr/>
            <p:nvPr/>
          </p:nvSpPr>
          <p:spPr>
            <a:xfrm>
              <a:off x="73152" y="163830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645" y="0"/>
                  </a:moveTo>
                  <a:lnTo>
                    <a:pt x="166199" y="5693"/>
                  </a:lnTo>
                  <a:lnTo>
                    <a:pt x="120809" y="21913"/>
                  </a:lnTo>
                  <a:lnTo>
                    <a:pt x="80769" y="47366"/>
                  </a:lnTo>
                  <a:lnTo>
                    <a:pt x="47374" y="80758"/>
                  </a:lnTo>
                  <a:lnTo>
                    <a:pt x="21918" y="120798"/>
                  </a:lnTo>
                  <a:lnTo>
                    <a:pt x="5695" y="166191"/>
                  </a:lnTo>
                  <a:lnTo>
                    <a:pt x="0" y="215646"/>
                  </a:lnTo>
                  <a:lnTo>
                    <a:pt x="5695" y="265100"/>
                  </a:lnTo>
                  <a:lnTo>
                    <a:pt x="21918" y="310493"/>
                  </a:lnTo>
                  <a:lnTo>
                    <a:pt x="47374" y="350533"/>
                  </a:lnTo>
                  <a:lnTo>
                    <a:pt x="80769" y="383925"/>
                  </a:lnTo>
                  <a:lnTo>
                    <a:pt x="120809" y="409378"/>
                  </a:lnTo>
                  <a:lnTo>
                    <a:pt x="166199" y="425598"/>
                  </a:lnTo>
                  <a:lnTo>
                    <a:pt x="215645" y="431291"/>
                  </a:lnTo>
                  <a:lnTo>
                    <a:pt x="265092" y="425598"/>
                  </a:lnTo>
                  <a:lnTo>
                    <a:pt x="310482" y="409378"/>
                  </a:lnTo>
                  <a:lnTo>
                    <a:pt x="350522" y="383925"/>
                  </a:lnTo>
                  <a:lnTo>
                    <a:pt x="383917" y="350533"/>
                  </a:lnTo>
                  <a:lnTo>
                    <a:pt x="409373" y="310493"/>
                  </a:lnTo>
                  <a:lnTo>
                    <a:pt x="425596" y="265100"/>
                  </a:lnTo>
                  <a:lnTo>
                    <a:pt x="431292" y="215646"/>
                  </a:lnTo>
                  <a:lnTo>
                    <a:pt x="425596" y="166191"/>
                  </a:lnTo>
                  <a:lnTo>
                    <a:pt x="409373" y="120798"/>
                  </a:lnTo>
                  <a:lnTo>
                    <a:pt x="383917" y="80758"/>
                  </a:lnTo>
                  <a:lnTo>
                    <a:pt x="350522" y="47366"/>
                  </a:lnTo>
                  <a:lnTo>
                    <a:pt x="310482" y="21913"/>
                  </a:lnTo>
                  <a:lnTo>
                    <a:pt x="265092" y="5693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52" y="163830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646"/>
                  </a:moveTo>
                  <a:lnTo>
                    <a:pt x="5695" y="166191"/>
                  </a:lnTo>
                  <a:lnTo>
                    <a:pt x="21918" y="120798"/>
                  </a:lnTo>
                  <a:lnTo>
                    <a:pt x="47374" y="80758"/>
                  </a:lnTo>
                  <a:lnTo>
                    <a:pt x="80769" y="47366"/>
                  </a:lnTo>
                  <a:lnTo>
                    <a:pt x="120809" y="21913"/>
                  </a:lnTo>
                  <a:lnTo>
                    <a:pt x="166199" y="5693"/>
                  </a:lnTo>
                  <a:lnTo>
                    <a:pt x="215645" y="0"/>
                  </a:lnTo>
                  <a:lnTo>
                    <a:pt x="265092" y="5693"/>
                  </a:lnTo>
                  <a:lnTo>
                    <a:pt x="310482" y="21913"/>
                  </a:lnTo>
                  <a:lnTo>
                    <a:pt x="350522" y="47366"/>
                  </a:lnTo>
                  <a:lnTo>
                    <a:pt x="383917" y="80758"/>
                  </a:lnTo>
                  <a:lnTo>
                    <a:pt x="409373" y="120798"/>
                  </a:lnTo>
                  <a:lnTo>
                    <a:pt x="425596" y="166191"/>
                  </a:lnTo>
                  <a:lnTo>
                    <a:pt x="431292" y="215646"/>
                  </a:lnTo>
                  <a:lnTo>
                    <a:pt x="425596" y="265100"/>
                  </a:lnTo>
                  <a:lnTo>
                    <a:pt x="409373" y="310493"/>
                  </a:lnTo>
                  <a:lnTo>
                    <a:pt x="383917" y="350533"/>
                  </a:lnTo>
                  <a:lnTo>
                    <a:pt x="350522" y="383925"/>
                  </a:lnTo>
                  <a:lnTo>
                    <a:pt x="310482" y="409378"/>
                  </a:lnTo>
                  <a:lnTo>
                    <a:pt x="265092" y="425598"/>
                  </a:lnTo>
                  <a:lnTo>
                    <a:pt x="215645" y="431291"/>
                  </a:lnTo>
                  <a:lnTo>
                    <a:pt x="166199" y="425598"/>
                  </a:lnTo>
                  <a:lnTo>
                    <a:pt x="120809" y="409378"/>
                  </a:lnTo>
                  <a:lnTo>
                    <a:pt x="80769" y="383925"/>
                  </a:lnTo>
                  <a:lnTo>
                    <a:pt x="47374" y="350533"/>
                  </a:lnTo>
                  <a:lnTo>
                    <a:pt x="21918" y="310493"/>
                  </a:lnTo>
                  <a:lnTo>
                    <a:pt x="5695" y="265100"/>
                  </a:lnTo>
                  <a:lnTo>
                    <a:pt x="0" y="215646"/>
                  </a:lnTo>
                  <a:close/>
                </a:path>
              </a:pathLst>
            </a:custGeom>
            <a:ln w="1219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0050" y="1766138"/>
            <a:ext cx="678560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7975" algn="l"/>
                <a:tab pos="1960245" algn="l"/>
                <a:tab pos="2738755" algn="l"/>
                <a:tab pos="4179570" algn="l"/>
                <a:tab pos="5366385" algn="l"/>
                <a:tab pos="6206490" algn="l"/>
              </a:tabLst>
            </a:pPr>
            <a:r>
              <a:rPr sz="2700" baseline="24691" dirty="0">
                <a:solidFill>
                  <a:srgbClr val="C00000"/>
                </a:solidFill>
                <a:latin typeface="Arial Black"/>
                <a:cs typeface="Arial Black"/>
              </a:rPr>
              <a:t>1	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dirty="0">
                <a:latin typeface="Calibri"/>
                <a:cs typeface="Calibri"/>
              </a:rPr>
              <a:t>ер</a:t>
            </a:r>
            <a:r>
              <a:rPr sz="2000" spc="-1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ие	</a:t>
            </a:r>
            <a:r>
              <a:rPr sz="2000" spc="-5" dirty="0">
                <a:latin typeface="Calibri"/>
                <a:cs typeface="Calibri"/>
              </a:rPr>
              <a:t>ран</a:t>
            </a:r>
            <a:r>
              <a:rPr sz="2000" spc="-1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е	н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сан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ых	симв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ло</a:t>
            </a:r>
            <a:r>
              <a:rPr sz="2000" dirty="0">
                <a:latin typeface="Calibri"/>
                <a:cs typeface="Calibri"/>
              </a:rPr>
              <a:t>в	</a:t>
            </a:r>
            <a:r>
              <a:rPr sz="2000" spc="-5" dirty="0">
                <a:latin typeface="Calibri"/>
                <a:cs typeface="Calibri"/>
              </a:rPr>
              <a:t>(ц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фр,	</a:t>
            </a:r>
            <a:r>
              <a:rPr sz="2000" spc="-30" dirty="0">
                <a:latin typeface="Calibri"/>
                <a:cs typeface="Calibri"/>
              </a:rPr>
              <a:t>б</a:t>
            </a:r>
            <a:r>
              <a:rPr sz="2000" dirty="0">
                <a:latin typeface="Calibri"/>
                <a:cs typeface="Calibri"/>
              </a:rPr>
              <a:t>укв)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7261859" y="1702307"/>
            <a:ext cx="443865" cy="445134"/>
            <a:chOff x="7261859" y="1702307"/>
            <a:chExt cx="443865" cy="445134"/>
          </a:xfrm>
        </p:grpSpPr>
        <p:sp>
          <p:nvSpPr>
            <p:cNvPr id="21" name="object 21"/>
            <p:cNvSpPr/>
            <p:nvPr/>
          </p:nvSpPr>
          <p:spPr>
            <a:xfrm>
              <a:off x="7267955" y="1708403"/>
              <a:ext cx="431800" cy="433070"/>
            </a:xfrm>
            <a:custGeom>
              <a:avLst/>
              <a:gdLst/>
              <a:ahLst/>
              <a:cxnLst/>
              <a:rect l="l" t="t" r="r" b="b"/>
              <a:pathLst>
                <a:path w="431800" h="433069">
                  <a:moveTo>
                    <a:pt x="215646" y="0"/>
                  </a:moveTo>
                  <a:lnTo>
                    <a:pt x="166191" y="5716"/>
                  </a:lnTo>
                  <a:lnTo>
                    <a:pt x="120798" y="21998"/>
                  </a:lnTo>
                  <a:lnTo>
                    <a:pt x="80758" y="47546"/>
                  </a:lnTo>
                  <a:lnTo>
                    <a:pt x="47366" y="81060"/>
                  </a:lnTo>
                  <a:lnTo>
                    <a:pt x="21913" y="121242"/>
                  </a:lnTo>
                  <a:lnTo>
                    <a:pt x="5693" y="166791"/>
                  </a:lnTo>
                  <a:lnTo>
                    <a:pt x="0" y="216408"/>
                  </a:lnTo>
                  <a:lnTo>
                    <a:pt x="5693" y="266024"/>
                  </a:lnTo>
                  <a:lnTo>
                    <a:pt x="21913" y="311573"/>
                  </a:lnTo>
                  <a:lnTo>
                    <a:pt x="47366" y="351755"/>
                  </a:lnTo>
                  <a:lnTo>
                    <a:pt x="80758" y="385269"/>
                  </a:lnTo>
                  <a:lnTo>
                    <a:pt x="120798" y="410817"/>
                  </a:lnTo>
                  <a:lnTo>
                    <a:pt x="166191" y="427099"/>
                  </a:lnTo>
                  <a:lnTo>
                    <a:pt x="215646" y="432816"/>
                  </a:lnTo>
                  <a:lnTo>
                    <a:pt x="265100" y="427099"/>
                  </a:lnTo>
                  <a:lnTo>
                    <a:pt x="310493" y="410817"/>
                  </a:lnTo>
                  <a:lnTo>
                    <a:pt x="350533" y="385269"/>
                  </a:lnTo>
                  <a:lnTo>
                    <a:pt x="383925" y="351755"/>
                  </a:lnTo>
                  <a:lnTo>
                    <a:pt x="409378" y="311573"/>
                  </a:lnTo>
                  <a:lnTo>
                    <a:pt x="425598" y="266024"/>
                  </a:lnTo>
                  <a:lnTo>
                    <a:pt x="431292" y="216408"/>
                  </a:lnTo>
                  <a:lnTo>
                    <a:pt x="425598" y="166791"/>
                  </a:lnTo>
                  <a:lnTo>
                    <a:pt x="409378" y="121242"/>
                  </a:lnTo>
                  <a:lnTo>
                    <a:pt x="383925" y="81060"/>
                  </a:lnTo>
                  <a:lnTo>
                    <a:pt x="350533" y="47546"/>
                  </a:lnTo>
                  <a:lnTo>
                    <a:pt x="310493" y="21998"/>
                  </a:lnTo>
                  <a:lnTo>
                    <a:pt x="265100" y="5716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67955" y="1708403"/>
              <a:ext cx="431800" cy="433070"/>
            </a:xfrm>
            <a:custGeom>
              <a:avLst/>
              <a:gdLst/>
              <a:ahLst/>
              <a:cxnLst/>
              <a:rect l="l" t="t" r="r" b="b"/>
              <a:pathLst>
                <a:path w="431800" h="433069">
                  <a:moveTo>
                    <a:pt x="0" y="216408"/>
                  </a:moveTo>
                  <a:lnTo>
                    <a:pt x="5693" y="166791"/>
                  </a:lnTo>
                  <a:lnTo>
                    <a:pt x="21913" y="121242"/>
                  </a:lnTo>
                  <a:lnTo>
                    <a:pt x="47366" y="81060"/>
                  </a:lnTo>
                  <a:lnTo>
                    <a:pt x="80758" y="47546"/>
                  </a:lnTo>
                  <a:lnTo>
                    <a:pt x="120798" y="21998"/>
                  </a:lnTo>
                  <a:lnTo>
                    <a:pt x="166191" y="5716"/>
                  </a:lnTo>
                  <a:lnTo>
                    <a:pt x="215646" y="0"/>
                  </a:lnTo>
                  <a:lnTo>
                    <a:pt x="265100" y="5716"/>
                  </a:lnTo>
                  <a:lnTo>
                    <a:pt x="310493" y="21998"/>
                  </a:lnTo>
                  <a:lnTo>
                    <a:pt x="350533" y="47546"/>
                  </a:lnTo>
                  <a:lnTo>
                    <a:pt x="383925" y="81060"/>
                  </a:lnTo>
                  <a:lnTo>
                    <a:pt x="409378" y="121242"/>
                  </a:lnTo>
                  <a:lnTo>
                    <a:pt x="425598" y="166791"/>
                  </a:lnTo>
                  <a:lnTo>
                    <a:pt x="431292" y="216408"/>
                  </a:lnTo>
                  <a:lnTo>
                    <a:pt x="425598" y="266024"/>
                  </a:lnTo>
                  <a:lnTo>
                    <a:pt x="409378" y="311573"/>
                  </a:lnTo>
                  <a:lnTo>
                    <a:pt x="383925" y="351755"/>
                  </a:lnTo>
                  <a:lnTo>
                    <a:pt x="350533" y="385269"/>
                  </a:lnTo>
                  <a:lnTo>
                    <a:pt x="310493" y="410817"/>
                  </a:lnTo>
                  <a:lnTo>
                    <a:pt x="265100" y="427099"/>
                  </a:lnTo>
                  <a:lnTo>
                    <a:pt x="215646" y="432816"/>
                  </a:lnTo>
                  <a:lnTo>
                    <a:pt x="166191" y="427099"/>
                  </a:lnTo>
                  <a:lnTo>
                    <a:pt x="120798" y="410817"/>
                  </a:lnTo>
                  <a:lnTo>
                    <a:pt x="80758" y="385269"/>
                  </a:lnTo>
                  <a:lnTo>
                    <a:pt x="47366" y="351755"/>
                  </a:lnTo>
                  <a:lnTo>
                    <a:pt x="21913" y="311573"/>
                  </a:lnTo>
                  <a:lnTo>
                    <a:pt x="5693" y="266024"/>
                  </a:lnTo>
                  <a:lnTo>
                    <a:pt x="0" y="216408"/>
                  </a:lnTo>
                  <a:close/>
                </a:path>
              </a:pathLst>
            </a:custGeom>
            <a:ln w="1219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96098" y="176187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4430" y="3311350"/>
            <a:ext cx="12003024" cy="3342132"/>
            <a:chOff x="131063" y="3448810"/>
            <a:chExt cx="12003024" cy="3342132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3448810"/>
              <a:ext cx="6025896" cy="32872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9324" y="4279392"/>
              <a:ext cx="438912" cy="3032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4375" y="4314444"/>
              <a:ext cx="313944" cy="1783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79803" y="4309872"/>
              <a:ext cx="323215" cy="187960"/>
            </a:xfrm>
            <a:custGeom>
              <a:avLst/>
              <a:gdLst/>
              <a:ahLst/>
              <a:cxnLst/>
              <a:rect l="l" t="t" r="r" b="b"/>
              <a:pathLst>
                <a:path w="323214" h="187960">
                  <a:moveTo>
                    <a:pt x="0" y="187451"/>
                  </a:moveTo>
                  <a:lnTo>
                    <a:pt x="323088" y="187451"/>
                  </a:lnTo>
                  <a:lnTo>
                    <a:pt x="323088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9147" y="4264152"/>
              <a:ext cx="705612" cy="3337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199" y="4299204"/>
              <a:ext cx="580644" cy="20878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119628" y="4294632"/>
              <a:ext cx="589915" cy="218440"/>
            </a:xfrm>
            <a:custGeom>
              <a:avLst/>
              <a:gdLst/>
              <a:ahLst/>
              <a:cxnLst/>
              <a:rect l="l" t="t" r="r" b="b"/>
              <a:pathLst>
                <a:path w="589914" h="218439">
                  <a:moveTo>
                    <a:pt x="0" y="217932"/>
                  </a:moveTo>
                  <a:lnTo>
                    <a:pt x="589788" y="217932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7640" y="4279392"/>
              <a:ext cx="789432" cy="3002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2692" y="4314444"/>
              <a:ext cx="664463" cy="17526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08119" y="4309872"/>
              <a:ext cx="673735" cy="184785"/>
            </a:xfrm>
            <a:custGeom>
              <a:avLst/>
              <a:gdLst/>
              <a:ahLst/>
              <a:cxnLst/>
              <a:rect l="l" t="t" r="r" b="b"/>
              <a:pathLst>
                <a:path w="673735" h="184785">
                  <a:moveTo>
                    <a:pt x="0" y="184403"/>
                  </a:moveTo>
                  <a:lnTo>
                    <a:pt x="673608" y="184403"/>
                  </a:lnTo>
                  <a:lnTo>
                    <a:pt x="673608" y="0"/>
                  </a:lnTo>
                  <a:lnTo>
                    <a:pt x="0" y="0"/>
                  </a:lnTo>
                  <a:lnTo>
                    <a:pt x="0" y="1844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0552" y="4824984"/>
              <a:ext cx="434339" cy="3307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5603" y="4860036"/>
              <a:ext cx="309371" cy="2057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161031" y="4855464"/>
              <a:ext cx="318770" cy="215265"/>
            </a:xfrm>
            <a:custGeom>
              <a:avLst/>
              <a:gdLst/>
              <a:ahLst/>
              <a:cxnLst/>
              <a:rect l="l" t="t" r="r" b="b"/>
              <a:pathLst>
                <a:path w="318769" h="215264">
                  <a:moveTo>
                    <a:pt x="0" y="214884"/>
                  </a:moveTo>
                  <a:lnTo>
                    <a:pt x="318516" y="214884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4096" y="4834128"/>
              <a:ext cx="1365504" cy="2987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89147" y="4869180"/>
              <a:ext cx="1240536" cy="1737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084575" y="4864608"/>
              <a:ext cx="1249680" cy="182880"/>
            </a:xfrm>
            <a:custGeom>
              <a:avLst/>
              <a:gdLst/>
              <a:ahLst/>
              <a:cxnLst/>
              <a:rect l="l" t="t" r="r" b="b"/>
              <a:pathLst>
                <a:path w="1249679" h="182879">
                  <a:moveTo>
                    <a:pt x="0" y="182880"/>
                  </a:moveTo>
                  <a:lnTo>
                    <a:pt x="1249679" y="182880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6131" y="5722620"/>
              <a:ext cx="4864608" cy="8351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5861" y="5759978"/>
              <a:ext cx="4739640" cy="71018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86611" y="5753100"/>
              <a:ext cx="4749165" cy="719455"/>
            </a:xfrm>
            <a:custGeom>
              <a:avLst/>
              <a:gdLst/>
              <a:ahLst/>
              <a:cxnLst/>
              <a:rect l="l" t="t" r="r" b="b"/>
              <a:pathLst>
                <a:path w="4749165" h="719454">
                  <a:moveTo>
                    <a:pt x="0" y="719328"/>
                  </a:moveTo>
                  <a:lnTo>
                    <a:pt x="4748784" y="719328"/>
                  </a:lnTo>
                  <a:lnTo>
                    <a:pt x="4748784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13731" y="4282440"/>
              <a:ext cx="771143" cy="2971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48784" y="4317492"/>
              <a:ext cx="646176" cy="1722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744211" y="4312920"/>
              <a:ext cx="655320" cy="181610"/>
            </a:xfrm>
            <a:custGeom>
              <a:avLst/>
              <a:gdLst/>
              <a:ahLst/>
              <a:cxnLst/>
              <a:rect l="l" t="t" r="r" b="b"/>
              <a:pathLst>
                <a:path w="655320" h="181610">
                  <a:moveTo>
                    <a:pt x="0" y="181355"/>
                  </a:moveTo>
                  <a:lnTo>
                    <a:pt x="655320" y="181355"/>
                  </a:lnTo>
                  <a:lnTo>
                    <a:pt x="655320" y="0"/>
                  </a:lnTo>
                  <a:lnTo>
                    <a:pt x="0" y="0"/>
                  </a:lnTo>
                  <a:lnTo>
                    <a:pt x="0" y="1813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53768" y="4271772"/>
              <a:ext cx="1124712" cy="3063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88819" y="4306824"/>
              <a:ext cx="999744" cy="18135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984247" y="4302252"/>
              <a:ext cx="1009015" cy="190500"/>
            </a:xfrm>
            <a:custGeom>
              <a:avLst/>
              <a:gdLst/>
              <a:ahLst/>
              <a:cxnLst/>
              <a:rect l="l" t="t" r="r" b="b"/>
              <a:pathLst>
                <a:path w="1009014" h="190500">
                  <a:moveTo>
                    <a:pt x="0" y="190500"/>
                  </a:moveTo>
                  <a:lnTo>
                    <a:pt x="1008888" y="190500"/>
                  </a:lnTo>
                  <a:lnTo>
                    <a:pt x="1008888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20696" y="4824984"/>
              <a:ext cx="626363" cy="3154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55747" y="4860036"/>
              <a:ext cx="501395" cy="19050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551175" y="4855464"/>
              <a:ext cx="510540" cy="200025"/>
            </a:xfrm>
            <a:custGeom>
              <a:avLst/>
              <a:gdLst/>
              <a:ahLst/>
              <a:cxnLst/>
              <a:rect l="l" t="t" r="r" b="b"/>
              <a:pathLst>
                <a:path w="510539" h="200025">
                  <a:moveTo>
                    <a:pt x="0" y="199644"/>
                  </a:moveTo>
                  <a:lnTo>
                    <a:pt x="510539" y="199644"/>
                  </a:lnTo>
                  <a:lnTo>
                    <a:pt x="510539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94631" y="4573524"/>
              <a:ext cx="1190243" cy="5044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29684" y="4608576"/>
              <a:ext cx="1065276" cy="37947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5111" y="4604004"/>
              <a:ext cx="1074420" cy="388620"/>
            </a:xfrm>
            <a:custGeom>
              <a:avLst/>
              <a:gdLst/>
              <a:ahLst/>
              <a:cxnLst/>
              <a:rect l="l" t="t" r="r" b="b"/>
              <a:pathLst>
                <a:path w="1074420" h="388620">
                  <a:moveTo>
                    <a:pt x="0" y="388620"/>
                  </a:moveTo>
                  <a:lnTo>
                    <a:pt x="1074419" y="388620"/>
                  </a:lnTo>
                  <a:lnTo>
                    <a:pt x="1074419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5861" y="6420058"/>
              <a:ext cx="4864608" cy="32461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1183" y="6481572"/>
              <a:ext cx="4739640" cy="19964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86611" y="6477000"/>
              <a:ext cx="4749165" cy="208915"/>
            </a:xfrm>
            <a:custGeom>
              <a:avLst/>
              <a:gdLst/>
              <a:ahLst/>
              <a:cxnLst/>
              <a:rect l="l" t="t" r="r" b="b"/>
              <a:pathLst>
                <a:path w="4749165" h="208915">
                  <a:moveTo>
                    <a:pt x="0" y="208787"/>
                  </a:moveTo>
                  <a:lnTo>
                    <a:pt x="4748784" y="208787"/>
                  </a:lnTo>
                  <a:lnTo>
                    <a:pt x="4748784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299" y="3448810"/>
              <a:ext cx="5923788" cy="328726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6744" y="4267200"/>
              <a:ext cx="438911" cy="3032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1795" y="4302252"/>
              <a:ext cx="313944" cy="17830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507223" y="4297680"/>
              <a:ext cx="323215" cy="187960"/>
            </a:xfrm>
            <a:custGeom>
              <a:avLst/>
              <a:gdLst/>
              <a:ahLst/>
              <a:cxnLst/>
              <a:rect l="l" t="t" r="r" b="b"/>
              <a:pathLst>
                <a:path w="323215" h="187960">
                  <a:moveTo>
                    <a:pt x="0" y="187452"/>
                  </a:moveTo>
                  <a:lnTo>
                    <a:pt x="323088" y="187452"/>
                  </a:lnTo>
                  <a:lnTo>
                    <a:pt x="323088" y="0"/>
                  </a:lnTo>
                  <a:lnTo>
                    <a:pt x="0" y="0"/>
                  </a:lnTo>
                  <a:lnTo>
                    <a:pt x="0" y="1874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10144" y="4264152"/>
              <a:ext cx="1115568" cy="31394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45195" y="4299204"/>
              <a:ext cx="990600" cy="18897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040623" y="4294632"/>
              <a:ext cx="1000125" cy="198120"/>
            </a:xfrm>
            <a:custGeom>
              <a:avLst/>
              <a:gdLst/>
              <a:ahLst/>
              <a:cxnLst/>
              <a:rect l="l" t="t" r="r" b="b"/>
              <a:pathLst>
                <a:path w="1000125" h="198120">
                  <a:moveTo>
                    <a:pt x="0" y="198120"/>
                  </a:moveTo>
                  <a:lnTo>
                    <a:pt x="999744" y="198120"/>
                  </a:lnTo>
                  <a:lnTo>
                    <a:pt x="999744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75420" y="4267200"/>
              <a:ext cx="705612" cy="3139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10471" y="4302252"/>
              <a:ext cx="580644" cy="18897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105899" y="4297680"/>
              <a:ext cx="589915" cy="198120"/>
            </a:xfrm>
            <a:custGeom>
              <a:avLst/>
              <a:gdLst/>
              <a:ahLst/>
              <a:cxnLst/>
              <a:rect l="l" t="t" r="r" b="b"/>
              <a:pathLst>
                <a:path w="589915" h="198120">
                  <a:moveTo>
                    <a:pt x="0" y="198120"/>
                  </a:moveTo>
                  <a:lnTo>
                    <a:pt x="589788" y="198120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9235" y="4264152"/>
              <a:ext cx="789431" cy="30022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24287" y="4299204"/>
              <a:ext cx="664464" cy="17526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919716" y="4294632"/>
              <a:ext cx="673735" cy="184785"/>
            </a:xfrm>
            <a:custGeom>
              <a:avLst/>
              <a:gdLst/>
              <a:ahLst/>
              <a:cxnLst/>
              <a:rect l="l" t="t" r="r" b="b"/>
              <a:pathLst>
                <a:path w="673734" h="184785">
                  <a:moveTo>
                    <a:pt x="0" y="184404"/>
                  </a:moveTo>
                  <a:lnTo>
                    <a:pt x="673607" y="184404"/>
                  </a:lnTo>
                  <a:lnTo>
                    <a:pt x="673607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20756" y="4253484"/>
              <a:ext cx="781811" cy="31089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55807" y="4288536"/>
              <a:ext cx="656844" cy="18592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651235" y="4283964"/>
              <a:ext cx="666115" cy="195580"/>
            </a:xfrm>
            <a:custGeom>
              <a:avLst/>
              <a:gdLst/>
              <a:ahLst/>
              <a:cxnLst/>
              <a:rect l="l" t="t" r="r" b="b"/>
              <a:pathLst>
                <a:path w="666115" h="195579">
                  <a:moveTo>
                    <a:pt x="0" y="195072"/>
                  </a:moveTo>
                  <a:lnTo>
                    <a:pt x="665987" y="195072"/>
                  </a:lnTo>
                  <a:lnTo>
                    <a:pt x="665987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6447" y="4815840"/>
              <a:ext cx="434340" cy="3307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91499" y="4850892"/>
              <a:ext cx="309372" cy="20573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186928" y="4846320"/>
              <a:ext cx="318770" cy="215265"/>
            </a:xfrm>
            <a:custGeom>
              <a:avLst/>
              <a:gdLst/>
              <a:ahLst/>
              <a:cxnLst/>
              <a:rect l="l" t="t" r="r" b="b"/>
              <a:pathLst>
                <a:path w="318770" h="215264">
                  <a:moveTo>
                    <a:pt x="0" y="214883"/>
                  </a:moveTo>
                  <a:lnTo>
                    <a:pt x="318516" y="214883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148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16111" y="4824984"/>
              <a:ext cx="627888" cy="33070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51163" y="4860036"/>
              <a:ext cx="502920" cy="20573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546592" y="4855464"/>
              <a:ext cx="512445" cy="215265"/>
            </a:xfrm>
            <a:custGeom>
              <a:avLst/>
              <a:gdLst/>
              <a:ahLst/>
              <a:cxnLst/>
              <a:rect l="l" t="t" r="r" b="b"/>
              <a:pathLst>
                <a:path w="512445" h="215264">
                  <a:moveTo>
                    <a:pt x="0" y="214884"/>
                  </a:moveTo>
                  <a:lnTo>
                    <a:pt x="512064" y="214884"/>
                  </a:lnTo>
                  <a:lnTo>
                    <a:pt x="512064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37320" y="4831080"/>
              <a:ext cx="1365503" cy="31394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72371" y="4866132"/>
              <a:ext cx="1240535" cy="18897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067799" y="4861560"/>
              <a:ext cx="1249680" cy="198120"/>
            </a:xfrm>
            <a:custGeom>
              <a:avLst/>
              <a:gdLst/>
              <a:ahLst/>
              <a:cxnLst/>
              <a:rect l="l" t="t" r="r" b="b"/>
              <a:pathLst>
                <a:path w="1249679" h="198120">
                  <a:moveTo>
                    <a:pt x="0" y="198119"/>
                  </a:moveTo>
                  <a:lnTo>
                    <a:pt x="1249679" y="198119"/>
                  </a:lnTo>
                  <a:lnTo>
                    <a:pt x="1249679" y="0"/>
                  </a:lnTo>
                  <a:lnTo>
                    <a:pt x="0" y="0"/>
                  </a:lnTo>
                  <a:lnTo>
                    <a:pt x="0" y="1981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11383" y="4550664"/>
              <a:ext cx="1190244" cy="58216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46435" y="4585716"/>
              <a:ext cx="1065276" cy="45720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0341863" y="4581144"/>
              <a:ext cx="1074420" cy="466725"/>
            </a:xfrm>
            <a:custGeom>
              <a:avLst/>
              <a:gdLst/>
              <a:ahLst/>
              <a:cxnLst/>
              <a:rect l="l" t="t" r="r" b="b"/>
              <a:pathLst>
                <a:path w="1074420" h="466725">
                  <a:moveTo>
                    <a:pt x="0" y="466343"/>
                  </a:moveTo>
                  <a:lnTo>
                    <a:pt x="1074420" y="466343"/>
                  </a:lnTo>
                  <a:lnTo>
                    <a:pt x="1074420" y="0"/>
                  </a:lnTo>
                  <a:lnTo>
                    <a:pt x="0" y="0"/>
                  </a:lnTo>
                  <a:lnTo>
                    <a:pt x="0" y="4663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98792" y="6457186"/>
              <a:ext cx="4777740" cy="3337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33844" y="6492240"/>
              <a:ext cx="4652772" cy="20878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129271" y="6487668"/>
              <a:ext cx="4662170" cy="218440"/>
            </a:xfrm>
            <a:custGeom>
              <a:avLst/>
              <a:gdLst/>
              <a:ahLst/>
              <a:cxnLst/>
              <a:rect l="l" t="t" r="r" b="b"/>
              <a:pathLst>
                <a:path w="4662170" h="218440">
                  <a:moveTo>
                    <a:pt x="0" y="217932"/>
                  </a:moveTo>
                  <a:lnTo>
                    <a:pt x="4661916" y="217932"/>
                  </a:lnTo>
                  <a:lnTo>
                    <a:pt x="4661916" y="0"/>
                  </a:lnTo>
                  <a:lnTo>
                    <a:pt x="0" y="0"/>
                  </a:lnTo>
                  <a:lnTo>
                    <a:pt x="0" y="2179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98792" y="5757672"/>
              <a:ext cx="4777740" cy="8001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33844" y="5792724"/>
              <a:ext cx="4652772" cy="67513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129271" y="5788152"/>
              <a:ext cx="4662170" cy="684530"/>
            </a:xfrm>
            <a:custGeom>
              <a:avLst/>
              <a:gdLst/>
              <a:ahLst/>
              <a:cxnLst/>
              <a:rect l="l" t="t" r="r" b="b"/>
              <a:pathLst>
                <a:path w="4662170" h="684529">
                  <a:moveTo>
                    <a:pt x="0" y="684276"/>
                  </a:moveTo>
                  <a:lnTo>
                    <a:pt x="4661916" y="684276"/>
                  </a:lnTo>
                  <a:lnTo>
                    <a:pt x="4661916" y="0"/>
                  </a:lnTo>
                  <a:lnTo>
                    <a:pt x="0" y="0"/>
                  </a:lnTo>
                  <a:lnTo>
                    <a:pt x="0" y="6842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51704" y="5001768"/>
              <a:ext cx="1461770" cy="626745"/>
            </a:xfrm>
            <a:custGeom>
              <a:avLst/>
              <a:gdLst/>
              <a:ahLst/>
              <a:cxnLst/>
              <a:rect l="l" t="t" r="r" b="b"/>
              <a:pathLst>
                <a:path w="1461770" h="626745">
                  <a:moveTo>
                    <a:pt x="1148334" y="0"/>
                  </a:moveTo>
                  <a:lnTo>
                    <a:pt x="1148334" y="156590"/>
                  </a:lnTo>
                  <a:lnTo>
                    <a:pt x="0" y="156590"/>
                  </a:lnTo>
                  <a:lnTo>
                    <a:pt x="0" y="469772"/>
                  </a:lnTo>
                  <a:lnTo>
                    <a:pt x="1148334" y="469772"/>
                  </a:lnTo>
                  <a:lnTo>
                    <a:pt x="1148334" y="626363"/>
                  </a:lnTo>
                  <a:lnTo>
                    <a:pt x="1461516" y="313181"/>
                  </a:lnTo>
                  <a:lnTo>
                    <a:pt x="11483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251704" y="5001768"/>
              <a:ext cx="1461770" cy="626745"/>
            </a:xfrm>
            <a:custGeom>
              <a:avLst/>
              <a:gdLst/>
              <a:ahLst/>
              <a:cxnLst/>
              <a:rect l="l" t="t" r="r" b="b"/>
              <a:pathLst>
                <a:path w="1461770" h="626745">
                  <a:moveTo>
                    <a:pt x="0" y="156590"/>
                  </a:moveTo>
                  <a:lnTo>
                    <a:pt x="1148334" y="156590"/>
                  </a:lnTo>
                  <a:lnTo>
                    <a:pt x="1148334" y="0"/>
                  </a:lnTo>
                  <a:lnTo>
                    <a:pt x="1461516" y="313181"/>
                  </a:lnTo>
                  <a:lnTo>
                    <a:pt x="1148334" y="626363"/>
                  </a:lnTo>
                  <a:lnTo>
                    <a:pt x="1148334" y="469772"/>
                  </a:lnTo>
                  <a:lnTo>
                    <a:pt x="0" y="469772"/>
                  </a:lnTo>
                  <a:lnTo>
                    <a:pt x="0" y="15659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2364</Words>
  <Application>Microsoft Office PowerPoint</Application>
  <PresentationFormat>Широкоэкранный</PresentationFormat>
  <Paragraphs>255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Arial MT</vt:lpstr>
      <vt:lpstr>Calibri</vt:lpstr>
      <vt:lpstr>Calibri Light</vt:lpstr>
      <vt:lpstr>Century Gothic</vt:lpstr>
      <vt:lpstr>Impact</vt:lpstr>
      <vt:lpstr>Times New Roman</vt:lpstr>
      <vt:lpstr>Trebuchet MS</vt:lpstr>
      <vt:lpstr>Verdana</vt:lpstr>
      <vt:lpstr>Wingdings</vt:lpstr>
      <vt:lpstr>Wingdings 3</vt:lpstr>
      <vt:lpstr>Аспект</vt:lpstr>
      <vt:lpstr>Презентация PowerPoint</vt:lpstr>
      <vt:lpstr>Индивидуальный комплект участника ОГЭ</vt:lpstr>
      <vt:lpstr>Общие правила заполнения бланков ОГЭ</vt:lpstr>
      <vt:lpstr>Бланк ответов № 1</vt:lpstr>
      <vt:lpstr>Регистрационная часть бланка ответов № 1</vt:lpstr>
      <vt:lpstr>Регистрационная часть бланка ответов № 1</vt:lpstr>
      <vt:lpstr>Регистрационная часть бланка ответов № 1</vt:lpstr>
      <vt:lpstr>Презентация PowerPoint</vt:lpstr>
      <vt:lpstr>В случае обнаружения ошибочного заполнения регистрационных  полей участнику экзамена необходимо внести соответствующие исправления</vt:lpstr>
      <vt:lpstr>Заполнение полей «Результаты выполнения заданий  с кратким ответом» бланка ответов № 1</vt:lpstr>
      <vt:lpstr>Заполнение бланка ответов № 1</vt:lpstr>
      <vt:lpstr>Замена ошибочных ответов</vt:lpstr>
      <vt:lpstr>Замена ошибочных ответов</vt:lpstr>
      <vt:lpstr>Заполнение бланка ответов №1</vt:lpstr>
      <vt:lpstr>Служебные поля</vt:lpstr>
      <vt:lpstr>Служебные поля (заполняемые ответственным организатором в аудитории ППЭ)</vt:lpstr>
      <vt:lpstr>Заполнение бланка ответов № 2 (лист 1, лист 2) (односторонний)</vt:lpstr>
      <vt:lpstr>Дополнительный бланк ответов № 2</vt:lpstr>
      <vt:lpstr>Заполнение бланка ответов № 2 и ДБО № 2</vt:lpstr>
      <vt:lpstr>Химия. Особенности бланка ответов № 1</vt:lpstr>
      <vt:lpstr>Физика. Особенности индивидуального комплекта</vt:lpstr>
      <vt:lpstr>Обратить внимание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заполнения бланков основного государственного экзамена</dc:title>
  <dc:creator>admin</dc:creator>
  <cp:lastModifiedBy>user</cp:lastModifiedBy>
  <cp:revision>15</cp:revision>
  <dcterms:created xsi:type="dcterms:W3CDTF">2023-05-11T08:20:28Z</dcterms:created>
  <dcterms:modified xsi:type="dcterms:W3CDTF">2024-08-26T07:22:16Z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2023-05-11T00:00:00Z</vt:filetime>
  </property>
</Properties>
</file>