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05F94F8-E0C7-4762-8FBF-1271D8E1D887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Num" idx="16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1BCE3D2-86D1-4F7E-BCA7-69DE8BC4F4F2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DBDAFD0-DC49-4EF2-9BB2-2A9031F22576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Num" idx="18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A4FD81D-03A7-4289-B492-C6B49F229637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  <a:ln w="0">
            <a:noFill/>
          </a:ln>
        </p:spPr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Num" idx="19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BE71763-8BD5-4A46-9F2C-6CB70D76C15E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A9AA372-E26C-4C97-B30D-F71B1B297AC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83B2F22-65F4-4BDE-8183-A0707DDB8F7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2221EDF-8DE1-4110-854A-BC486B4273E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903AAB5-1DB4-49D0-887C-9FF5DC13AFB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BB5F6EB-2814-4B4C-B6BB-8522B0CD19C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BEDDBE9-F1CF-40E3-AB65-2299BBBF143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29A02D7-46F8-43A6-849F-25F0F7CBAD3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269EB49-6E29-4FE4-A209-FF7A054A52E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0A010E4-7DFF-439F-A39C-4ACBEC9FF46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141560" y="609480"/>
            <a:ext cx="9905400" cy="882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2B2CFBB-5AC2-4DAA-A574-6FE95D4EACB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AFC0E16-CAEA-4188-94C7-45E1F89C9FB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F4D0C62-4477-46F6-8C65-7CE4E9A528F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44E0F4B-FBC7-4900-AF80-077D3A61599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3C40D68-6310-4A2D-9F58-B15664842E7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1DFDCB1-1A69-4B9C-B2EE-097FACE39B2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5E0D0D9-DB3E-4C1F-914B-C03F6B1F18D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9E6DE05-2B67-4073-9A25-A0A82A88939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5D7B363-684B-4D1E-9B1A-C3188AFADC9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0599C48-443F-4242-A1CD-4440D45E170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0ABC47E-921F-4455-80C7-B18DDEC5F95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364728D-B4EF-41D1-A23C-2FF307863AE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FB2A685-9AB4-40D6-A402-67F85CC0958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6AF8C1D-689C-4EB0-820D-4C1EA91484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141560" y="609480"/>
            <a:ext cx="9905400" cy="882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617003F-F0CF-4AB4-92DB-F405DD20C40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B436CCB-BE5D-41CE-A088-61DDB017588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24159F2-B7A1-4B03-B402-1E580F67642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5D43A95-BF80-4F47-89AB-485C2BB3764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0CCD914-4830-4381-95EC-72992AA6D97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CB5A379-A8BC-4D88-B735-D03B9AEEB13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608EA60-FA03-457D-B8D8-C49D6EDE276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7D45C46-4D2D-445D-AACF-6BB9EC9D32D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D03BCE2-DC49-4725-8BEC-F9166348C6C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F3B5282-6688-4DC7-9177-055B83802C9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9698-B390-4D5E-A7E3-882C83D4107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EE5DB84-9548-4CCF-A05E-AAEEF4157D1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31F2828-F29F-4D55-93BE-14E75DC5B9E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141560" y="609480"/>
            <a:ext cx="9905400" cy="882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3325179-79A3-4D6E-8EF3-831A8C57B17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8D00CF4-EA4A-41A7-81F3-EC38E063071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25F621D-E9B6-4973-8EE1-6A4170C5BC8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6263B33-40D2-4F9C-AF40-5DB11E44F55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22E3CAA-E66D-4C1B-A5E8-AEE6872AF06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442C2B9-0F24-4A53-81C3-60F25BDC597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4D79426-F0D9-45DD-9BE4-A393F0EE43E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B5E4C7D-00E5-4558-9349-FB93E47793F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1560" y="609480"/>
            <a:ext cx="9905400" cy="882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22602-391E-47B1-89BA-BFA4A190E7D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1A0B4FC-C02B-45A0-AED2-4401600CF42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49ACA78-F87C-4D35-8C8B-03117F6DC10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10C62B-34C4-466D-9004-DCDE67E395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1141560" y="5883120"/>
            <a:ext cx="7543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900" b="1" strike="noStrike" spc="-1">
                <a:solidFill>
                  <a:srgbClr val="BFBFBF"/>
                </a:solidFill>
                <a:latin typeface="Century Gothic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387DD4-31C7-4CB0-8C65-6BF5818C9D94}" type="slidenum">
              <a:rPr lang="en-US" sz="900" b="1" strike="noStrike" spc="-1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837640" y="5883120"/>
            <a:ext cx="1599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1141560" y="5883120"/>
            <a:ext cx="7543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900" b="1" strike="noStrike" spc="-1">
                <a:solidFill>
                  <a:srgbClr val="BFBFBF"/>
                </a:solidFill>
                <a:latin typeface="Century Gothic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071116E-659B-458B-9622-1EAF7F10B72E}" type="slidenum">
              <a:rPr lang="en-US" sz="900" b="1" strike="noStrike" spc="-1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837640" y="5883120"/>
            <a:ext cx="1599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1141560" y="5883120"/>
            <a:ext cx="7543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900" b="1" strike="noStrike" spc="-1">
                <a:solidFill>
                  <a:srgbClr val="BFBFBF"/>
                </a:solidFill>
                <a:latin typeface="Century Gothic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99AC03-19A6-4FA3-8905-483828B766A7}" type="slidenum">
              <a:rPr lang="en-US" sz="900" b="1" strike="noStrike" spc="-1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8837640" y="5883120"/>
            <a:ext cx="1599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ftr" idx="10"/>
          </p:nvPr>
        </p:nvSpPr>
        <p:spPr>
          <a:xfrm>
            <a:off x="1141560" y="5883120"/>
            <a:ext cx="7543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11"/>
          </p:nvPr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900" b="1" strike="noStrike" spc="-1">
                <a:solidFill>
                  <a:srgbClr val="BFBFBF"/>
                </a:solidFill>
                <a:latin typeface="Century Gothic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7B23661-5145-4866-BA33-065EDA5ECD1D}" type="slidenum">
              <a:rPr lang="en-US" sz="900" b="1" strike="noStrike" spc="-1">
                <a:solidFill>
                  <a:srgbClr val="BFBFBF"/>
                </a:solidFill>
                <a:latin typeface="Century Gothic"/>
                <a:ea typeface="DejaVu Sans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2"/>
          </p:nvPr>
        </p:nvSpPr>
        <p:spPr>
          <a:xfrm>
            <a:off x="8837640" y="5883120"/>
            <a:ext cx="1599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757880" y="195120"/>
            <a:ext cx="8675640" cy="125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6600" b="0" strike="noStrike" cap="all" spc="-1">
                <a:solidFill>
                  <a:srgbClr val="FFFFFF"/>
                </a:solidFill>
                <a:latin typeface="Times New Roman"/>
                <a:ea typeface="Calibri"/>
              </a:rPr>
              <a:t>Установка </a:t>
            </a:r>
            <a:r>
              <a:rPr lang="en-US" sz="6600" b="0" strike="noStrike" cap="all" spc="-1">
                <a:solidFill>
                  <a:srgbClr val="FFFFFF"/>
                </a:solidFill>
                <a:latin typeface="Times New Roman"/>
                <a:ea typeface="Calibri"/>
              </a:rPr>
              <a:t>OBS</a:t>
            </a:r>
            <a:endParaRPr lang="ru-RU" sz="6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393840" y="1452600"/>
            <a:ext cx="11454840" cy="190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>
              <a:lnSpc>
                <a:spcPct val="1070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Для установки </a:t>
            </a:r>
            <a:r>
              <a:rPr lang="en-US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OBS</a:t>
            </a: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, необходима предустановка </a:t>
            </a:r>
            <a:r>
              <a:rPr lang="en-US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Microsoft Visual C</a:t>
            </a: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++ 2015-2019 </a:t>
            </a:r>
            <a:r>
              <a:rPr lang="en-US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Redistributable</a:t>
            </a: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 (</a:t>
            </a:r>
            <a:r>
              <a:rPr lang="en-US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x</a:t>
            </a: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64) – 14.28.29325. </a:t>
            </a: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  <a:p>
            <a:pPr marL="228600" indent="0" algn="ctr">
              <a:lnSpc>
                <a:spcPct val="1070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Название файла «VC_redist.x64.exe».</a:t>
            </a: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  <a:p>
            <a:pPr marL="228600" indent="0" algn="ctr">
              <a:lnSpc>
                <a:spcPct val="1070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Далее устанавливаем</a:t>
            </a:r>
            <a:r>
              <a:rPr lang="en-US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 «OBS-Studio-26.1.1-Full-Installer-x64.exe».</a:t>
            </a: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  <a:p>
            <a:pPr marL="228600" indent="0" algn="ctr">
              <a:lnSpc>
                <a:spcPct val="1070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  <a:p>
            <a:pPr marL="228600" indent="0"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2" name="Рисунок 4"/>
          <p:cNvPicPr/>
          <p:nvPr/>
        </p:nvPicPr>
        <p:blipFill>
          <a:blip r:embed="rId2"/>
          <a:stretch/>
        </p:blipFill>
        <p:spPr>
          <a:xfrm>
            <a:off x="3060000" y="4572360"/>
            <a:ext cx="5940000" cy="208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/>
          </p:nvPr>
        </p:nvSpPr>
        <p:spPr>
          <a:xfrm>
            <a:off x="1686960" y="132840"/>
            <a:ext cx="8229240" cy="1499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1296000" lvl="2" indent="0">
              <a:lnSpc>
                <a:spcPct val="90000"/>
              </a:lnSpc>
              <a:spcBef>
                <a:spcPts val="850"/>
              </a:spcBef>
              <a:buNone/>
            </a:pPr>
            <a:r>
              <a:rPr lang="ru-RU" sz="2800" b="0" strike="noStrike" spc="-1">
                <a:solidFill>
                  <a:srgbClr val="EBEBEB"/>
                </a:solidFill>
                <a:latin typeface="Arial"/>
                <a:ea typeface="DejaVu Sans"/>
              </a:rPr>
              <a:t>Далее открываем код для установки программы и копируем первую строку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Рисунок 2"/>
          <p:cNvPicPr/>
          <p:nvPr/>
        </p:nvPicPr>
        <p:blipFill>
          <a:blip r:embed="rId3"/>
          <a:stretch/>
        </p:blipFill>
        <p:spPr>
          <a:xfrm>
            <a:off x="1800000" y="1440000"/>
            <a:ext cx="8654040" cy="522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/>
          </p:nvPr>
        </p:nvSpPr>
        <p:spPr>
          <a:xfrm>
            <a:off x="2224080" y="-106920"/>
            <a:ext cx="8229240" cy="979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1296000" lvl="2" indent="0">
              <a:lnSpc>
                <a:spcPct val="90000"/>
              </a:lnSpc>
              <a:spcBef>
                <a:spcPts val="850"/>
              </a:spcBef>
              <a:buNone/>
            </a:pPr>
            <a:r>
              <a:rPr lang="ru-RU" sz="2800" b="0" strike="noStrike" spc="-1">
                <a:solidFill>
                  <a:srgbClr val="EBEBEB"/>
                </a:solidFill>
                <a:latin typeface="Arial"/>
                <a:ea typeface="DejaVu Sans"/>
              </a:rPr>
              <a:t> Вставляем её в консоль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Рисунок 2"/>
          <p:cNvPicPr/>
          <p:nvPr/>
        </p:nvPicPr>
        <p:blipFill>
          <a:blip r:embed="rId3"/>
          <a:stretch/>
        </p:blipFill>
        <p:spPr>
          <a:xfrm>
            <a:off x="87480" y="716760"/>
            <a:ext cx="7726680" cy="6014520"/>
          </a:xfrm>
          <a:prstGeom prst="rect">
            <a:avLst/>
          </a:prstGeom>
          <a:ln w="0">
            <a:noFill/>
          </a:ln>
        </p:spPr>
      </p:pic>
      <p:pic>
        <p:nvPicPr>
          <p:cNvPr id="198" name="Рисунок 4"/>
          <p:cNvPicPr/>
          <p:nvPr/>
        </p:nvPicPr>
        <p:blipFill>
          <a:blip r:embed="rId4"/>
          <a:stretch/>
        </p:blipFill>
        <p:spPr>
          <a:xfrm>
            <a:off x="7814520" y="716760"/>
            <a:ext cx="4377240" cy="4187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/>
          <p:cNvSpPr txBox="1"/>
          <p:nvPr/>
        </p:nvSpPr>
        <p:spPr>
          <a:xfrm>
            <a:off x="1614600" y="531000"/>
            <a:ext cx="9005400" cy="57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400" b="0" strike="noStrike" spc="-1">
                <a:solidFill>
                  <a:srgbClr val="FFFFFF"/>
                </a:solidFill>
                <a:latin typeface="Arial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60240" y="396720"/>
            <a:ext cx="10680120" cy="926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cap="all" spc="-1">
                <a:solidFill>
                  <a:srgbClr val="FFFFFF"/>
                </a:solidFill>
                <a:latin typeface="Times New Roman"/>
                <a:ea typeface="Calibri"/>
              </a:rPr>
              <a:t>Добавляем камеры для записи изображения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Объект 3"/>
          <p:cNvPicPr/>
          <p:nvPr/>
        </p:nvPicPr>
        <p:blipFill>
          <a:blip r:embed="rId2"/>
          <a:stretch/>
        </p:blipFill>
        <p:spPr>
          <a:xfrm>
            <a:off x="595440" y="1323720"/>
            <a:ext cx="7289640" cy="5025600"/>
          </a:xfrm>
          <a:prstGeom prst="rect">
            <a:avLst/>
          </a:prstGeom>
          <a:ln w="0">
            <a:noFill/>
          </a:ln>
        </p:spPr>
      </p:pic>
      <p:sp>
        <p:nvSpPr>
          <p:cNvPr id="175" name="Rectangle 5"/>
          <p:cNvSpPr/>
          <p:nvPr/>
        </p:nvSpPr>
        <p:spPr>
          <a:xfrm>
            <a:off x="7955640" y="1911240"/>
            <a:ext cx="4160160" cy="385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Подключить веб камеру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Во вкладке 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«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Источники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»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 нажимаем на плюс. Выбираем 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«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Устройство захвата видео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»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Называем «камера №1»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7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Выбираем устройство 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7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Нажимаем «ОК»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7000"/>
              </a:lnSpc>
              <a:spcAft>
                <a:spcPts val="7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Для второй камеры делаем те же действия.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3"/>
          <p:cNvPicPr/>
          <p:nvPr/>
        </p:nvPicPr>
        <p:blipFill>
          <a:blip r:embed="rId2"/>
          <a:stretch/>
        </p:blipFill>
        <p:spPr>
          <a:xfrm>
            <a:off x="570240" y="184680"/>
            <a:ext cx="10703880" cy="6458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/>
          </p:nvPr>
        </p:nvSpPr>
        <p:spPr>
          <a:xfrm>
            <a:off x="8416800" y="3036960"/>
            <a:ext cx="3522600" cy="283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сопоставляем изображение с камер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открываем настройки.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Рисунок 3"/>
          <p:cNvPicPr/>
          <p:nvPr/>
        </p:nvPicPr>
        <p:blipFill>
          <a:blip r:embed="rId2"/>
          <a:stretch/>
        </p:blipFill>
        <p:spPr>
          <a:xfrm>
            <a:off x="251640" y="134280"/>
            <a:ext cx="7733880" cy="6207120"/>
          </a:xfrm>
          <a:prstGeom prst="rect">
            <a:avLst/>
          </a:prstGeom>
          <a:ln w="0">
            <a:noFill/>
          </a:ln>
        </p:spPr>
      </p:pic>
      <p:pic>
        <p:nvPicPr>
          <p:cNvPr id="179" name="Рисунок 4"/>
          <p:cNvPicPr/>
          <p:nvPr/>
        </p:nvPicPr>
        <p:blipFill>
          <a:blip r:embed="rId3"/>
          <a:stretch/>
        </p:blipFill>
        <p:spPr>
          <a:xfrm>
            <a:off x="8120520" y="134280"/>
            <a:ext cx="3891600" cy="2473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/>
          </p:nvPr>
        </p:nvSpPr>
        <p:spPr>
          <a:xfrm>
            <a:off x="8472960" y="346320"/>
            <a:ext cx="3556080" cy="604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156240" indent="-285840">
              <a:lnSpc>
                <a:spcPct val="107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Во вкладке «Вывод» выбираем кодировщик «программный (х264)», формат записи </a:t>
            </a:r>
            <a:r>
              <a:rPr lang="en-US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MP</a:t>
            </a:r>
            <a:r>
              <a:rPr lang="ru-RU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4, путь записи.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56240" indent="-285840">
              <a:lnSpc>
                <a:spcPct val="107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Создаем папку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56240" indent="-28584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Пример наименование папки «Видео ППЭ 0001 аудитория 0002 дата 21.05.20__»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Нажимаем «применить» и «ок»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Рисунок 3"/>
          <p:cNvPicPr/>
          <p:nvPr/>
        </p:nvPicPr>
        <p:blipFill>
          <a:blip r:embed="rId2"/>
          <a:stretch/>
        </p:blipFill>
        <p:spPr>
          <a:xfrm>
            <a:off x="481680" y="346320"/>
            <a:ext cx="7545960" cy="6045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/>
          </p:nvPr>
        </p:nvSpPr>
        <p:spPr>
          <a:xfrm>
            <a:off x="7684200" y="2666880"/>
            <a:ext cx="4151880" cy="363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156240" indent="-285840">
              <a:lnSpc>
                <a:spcPct val="107000"/>
              </a:lnSpc>
              <a:spcBef>
                <a:spcPts val="479"/>
              </a:spcBef>
              <a:spcAft>
                <a:spcPts val="7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Во вкладке «Аудио» выбираем микрофон.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Можно выбрать микрофон веб камеры или ноутбука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Начинаем запись с камер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Рисунок 3"/>
          <p:cNvPicPr/>
          <p:nvPr/>
        </p:nvPicPr>
        <p:blipFill>
          <a:blip r:embed="rId2"/>
          <a:stretch/>
        </p:blipFill>
        <p:spPr>
          <a:xfrm>
            <a:off x="267480" y="218160"/>
            <a:ext cx="7156080" cy="6207120"/>
          </a:xfrm>
          <a:prstGeom prst="rect">
            <a:avLst/>
          </a:prstGeom>
          <a:ln w="0">
            <a:noFill/>
          </a:ln>
        </p:spPr>
      </p:pic>
      <p:pic>
        <p:nvPicPr>
          <p:cNvPr id="184" name="Рисунок 4"/>
          <p:cNvPicPr/>
          <p:nvPr/>
        </p:nvPicPr>
        <p:blipFill>
          <a:blip r:embed="rId3"/>
          <a:stretch/>
        </p:blipFill>
        <p:spPr>
          <a:xfrm>
            <a:off x="7607160" y="218160"/>
            <a:ext cx="4316400" cy="244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Объект 4"/>
          <p:cNvPicPr/>
          <p:nvPr/>
        </p:nvPicPr>
        <p:blipFill>
          <a:blip r:embed="rId2"/>
          <a:srcRect l="3684" t="12422" r="11332" b="9807"/>
          <a:stretch/>
        </p:blipFill>
        <p:spPr>
          <a:xfrm>
            <a:off x="180000" y="180000"/>
            <a:ext cx="8099640" cy="3059640"/>
          </a:xfrm>
          <a:prstGeom prst="rect">
            <a:avLst/>
          </a:prstGeom>
          <a:ln w="0">
            <a:noFill/>
          </a:ln>
        </p:spPr>
      </p:pic>
      <p:pic>
        <p:nvPicPr>
          <p:cNvPr id="186" name="Объект 1"/>
          <p:cNvPicPr/>
          <p:nvPr/>
        </p:nvPicPr>
        <p:blipFill>
          <a:blip r:embed="rId3"/>
          <a:srcRect l="3420" t="7014" r="5689" b="17453"/>
          <a:stretch/>
        </p:blipFill>
        <p:spPr>
          <a:xfrm>
            <a:off x="180000" y="3420000"/>
            <a:ext cx="8099640" cy="3239640"/>
          </a:xfrm>
          <a:prstGeom prst="rect">
            <a:avLst/>
          </a:prstGeom>
          <a:ln w="0">
            <a:noFill/>
          </a:ln>
        </p:spPr>
      </p:pic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8521560" y="720000"/>
            <a:ext cx="3538080" cy="208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lnSpc>
                <a:spcPct val="9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b="0" strike="noStrike" spc="-1">
                <a:solidFill>
                  <a:srgbClr val="FFFFFF"/>
                </a:solidFill>
                <a:latin typeface="Arial"/>
                <a:ea typeface="DejaVu Sans"/>
              </a:rPr>
              <a:t>Заранее оценить захват камер с об</a:t>
            </a:r>
            <a:r>
              <a:rPr lang="ru-RU" sz="3000" b="0" strike="noStrike" spc="-1">
                <a:solidFill>
                  <a:srgbClr val="FFFFFF"/>
                </a:solidFill>
                <a:latin typeface="Arial"/>
                <a:ea typeface="DejaVu Sans"/>
              </a:rPr>
              <a:t>е</a:t>
            </a:r>
            <a:r>
              <a:rPr lang="en-US" sz="3000" b="0" strike="noStrike" spc="-1">
                <a:solidFill>
                  <a:srgbClr val="FFFFFF"/>
                </a:solidFill>
                <a:latin typeface="Arial"/>
                <a:ea typeface="DejaVu Sans"/>
              </a:rPr>
              <a:t>их сторон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8280000" y="4140000"/>
            <a:ext cx="3731760" cy="14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 algn="ctr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500" b="0" strike="noStrike" spc="-1" baseline="33000">
                <a:solidFill>
                  <a:srgbClr val="FFFFFF"/>
                </a:solidFill>
                <a:latin typeface="Arial"/>
                <a:ea typeface="DejaVu Sans"/>
              </a:rPr>
              <a:t>Проверить качество изображения</a:t>
            </a:r>
            <a:endParaRPr lang="ru-RU" sz="45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461160" cy="82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EBEBEB"/>
                </a:solidFill>
                <a:latin typeface="Arial"/>
                <a:ea typeface="DejaVu Sans"/>
              </a:rPr>
              <a:t>	</a:t>
            </a:r>
            <a:r>
              <a:rPr lang="ru-RU" sz="4000" b="0" strike="noStrike" spc="-1">
                <a:solidFill>
                  <a:srgbClr val="EBEBEB"/>
                </a:solidFill>
                <a:latin typeface="Arial"/>
                <a:ea typeface="DejaVu Sans"/>
              </a:rPr>
              <a:t>Установка OBS на Linux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1621800" y="1469520"/>
            <a:ext cx="8392680" cy="82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lang="ru-RU" sz="2800" b="0" strike="noStrike" spc="-1">
                <a:solidFill>
                  <a:srgbClr val="EBEBEB"/>
                </a:solidFill>
                <a:latin typeface="Arial"/>
                <a:ea typeface="DejaVu Sans"/>
              </a:rPr>
              <a:t>Открываем браузер и пишем название сайта, с которого будем скачивать программу - Flathub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Рисунок 3"/>
          <p:cNvPicPr/>
          <p:nvPr/>
        </p:nvPicPr>
        <p:blipFill>
          <a:blip r:embed="rId3"/>
          <a:stretch/>
        </p:blipFill>
        <p:spPr>
          <a:xfrm>
            <a:off x="1621800" y="2377440"/>
            <a:ext cx="8805960" cy="4366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340000" y="163440"/>
            <a:ext cx="7674480" cy="1796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720" b="0" strike="noStrike" spc="-1">
                <a:solidFill>
                  <a:srgbClr val="EBEBEB"/>
                </a:solidFill>
                <a:latin typeface="Arial"/>
                <a:ea typeface="DejaVu Sans"/>
              </a:rPr>
              <a:t>После перехода на сайт пишем в поисковом окне название программы и переходим на их установщик.</a:t>
            </a:r>
            <a:endParaRPr lang="ru-RU" sz="272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Рисунок 2"/>
          <p:cNvPicPr/>
          <p:nvPr/>
        </p:nvPicPr>
        <p:blipFill>
          <a:blip r:embed="rId3"/>
          <a:stretch/>
        </p:blipFill>
        <p:spPr>
          <a:xfrm>
            <a:off x="2013480" y="1796400"/>
            <a:ext cx="8327520" cy="4865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тка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тка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етка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етка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115</TotalTime>
  <Words>220</Words>
  <Application>Microsoft Office PowerPoint</Application>
  <PresentationFormat>Широкоэкранный</PresentationFormat>
  <Paragraphs>32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Symbol</vt:lpstr>
      <vt:lpstr>Times New Roman</vt:lpstr>
      <vt:lpstr>Wingdings</vt:lpstr>
      <vt:lpstr>Сетка</vt:lpstr>
      <vt:lpstr>Сетка</vt:lpstr>
      <vt:lpstr>Сетка</vt:lpstr>
      <vt:lpstr>Сетка</vt:lpstr>
      <vt:lpstr>Установка OBS</vt:lpstr>
      <vt:lpstr>Добавляем камеры для записи изображения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Заранее оценить захват камер с обеих сторон</vt:lpstr>
      <vt:lpstr> Установка OBS на Linux</vt:lpstr>
      <vt:lpstr>После перехода на сайт пишем в поисковом окне название программы и переходим на их установщик.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 OBS</dc:title>
  <dc:subject/>
  <dc:creator>1</dc:creator>
  <dc:description/>
  <cp:lastModifiedBy>User</cp:lastModifiedBy>
  <cp:revision>16</cp:revision>
  <dcterms:created xsi:type="dcterms:W3CDTF">2023-05-16T09:42:46Z</dcterms:created>
  <dcterms:modified xsi:type="dcterms:W3CDTF">2025-05-07T06:19:50Z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4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13</vt:r8>
  </property>
</Properties>
</file>