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61" r:id="rId6"/>
    <p:sldId id="265" r:id="rId7"/>
    <p:sldId id="259" r:id="rId8"/>
    <p:sldId id="260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86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55138-C87E-15B0-7056-D13910173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2" y="2514598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Тренировочное мероприятие с  использованием АРМ ГИА-11 в ППЭ на ОС Альт Образование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0604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F41B668F-54E9-B28C-0EDC-DA45D9864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571" y="166252"/>
            <a:ext cx="11102894" cy="5799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36F6DF-5E85-E8B2-A24C-5B8EEE911D87}"/>
              </a:ext>
            </a:extLst>
          </p:cNvPr>
          <p:cNvSpPr txBox="1"/>
          <p:nvPr/>
        </p:nvSpPr>
        <p:spPr>
          <a:xfrm>
            <a:off x="3629889" y="6169891"/>
            <a:ext cx="6474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https://cloud.mail.ru/public/dYkh/dF5nnzbRi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01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FB63FFD-92B2-6000-BCE7-13C49DE84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1016" cy="6857999"/>
          </a:xfrm>
        </p:spPr>
      </p:pic>
    </p:spTree>
    <p:extLst>
      <p:ext uri="{BB962C8B-B14F-4D97-AF65-F5344CB8AC3E}">
        <p14:creationId xmlns:p14="http://schemas.microsoft.com/office/powerpoint/2010/main" val="3197044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снимок экрана, программное обеспечение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67D3267C-8ADC-F9F0-CE38-352C7B32F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1" y="94268"/>
            <a:ext cx="7381697" cy="5038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Изображение выглядит как текст, снимок экрана, диспле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C9B902B8-9E69-2596-5D45-0B6CF69EC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047" y="1326025"/>
            <a:ext cx="8842342" cy="5334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Изображение выглядит как текст, снимок экрана, дисплей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5B5ECBA6-F38E-8C21-6836-C1DD342D0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046" y="1326024"/>
            <a:ext cx="8850543" cy="5334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319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текст, снимок экрана, диспле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653BFC12-51DE-D5A8-383F-AB3702150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58" y="71651"/>
            <a:ext cx="8417210" cy="4627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Изображение выглядит как текст, электроника, компьютер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887DDF4-3C15-B488-CF58-812C7B527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546" y="2620652"/>
            <a:ext cx="7562758" cy="4237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3B3DB4-9C96-DA57-B705-F2501C61E527}"/>
              </a:ext>
            </a:extLst>
          </p:cNvPr>
          <p:cNvSpPr txBox="1"/>
          <p:nvPr/>
        </p:nvSpPr>
        <p:spPr>
          <a:xfrm>
            <a:off x="8790493" y="422822"/>
            <a:ext cx="30993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У диска с файловой системой </a:t>
            </a:r>
            <a:r>
              <a:rPr lang="en-US" b="1" dirty="0"/>
              <a:t>FAT32 </a:t>
            </a:r>
            <a:r>
              <a:rPr lang="ru-RU" b="1" dirty="0"/>
              <a:t>меняем точку монтирования.</a:t>
            </a:r>
          </a:p>
          <a:p>
            <a:r>
              <a:rPr lang="ru-RU" b="1" dirty="0">
                <a:solidFill>
                  <a:srgbClr val="FF0000"/>
                </a:solidFill>
              </a:rPr>
              <a:t>Галочка «Отформатировать» должна быть снята!!!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187E9D-ED0A-39CE-3FAA-7578A712718C}"/>
              </a:ext>
            </a:extLst>
          </p:cNvPr>
          <p:cNvSpPr txBox="1"/>
          <p:nvPr/>
        </p:nvSpPr>
        <p:spPr>
          <a:xfrm>
            <a:off x="1426161" y="5194796"/>
            <a:ext cx="3099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У диска, с пустой файловой системой, создаем раздел</a:t>
            </a:r>
          </a:p>
        </p:txBody>
      </p:sp>
    </p:spTree>
    <p:extLst>
      <p:ext uri="{BB962C8B-B14F-4D97-AF65-F5344CB8AC3E}">
        <p14:creationId xmlns:p14="http://schemas.microsoft.com/office/powerpoint/2010/main" val="2291399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Изображение выглядит как текст, снимок экрана, линия, Параллельный&#10;&#10;Автоматически созданное описание">
            <a:extLst>
              <a:ext uri="{FF2B5EF4-FFF2-40B4-BE49-F238E27FC236}">
                <a16:creationId xmlns:a16="http://schemas.microsoft.com/office/drawing/2014/main" id="{F3B42A0D-9E3B-6030-6070-AFAA45CE4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9454" y="297872"/>
            <a:ext cx="9850582" cy="5540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87FA46-99C1-3D91-E00D-DF9FA1209A30}"/>
              </a:ext>
            </a:extLst>
          </p:cNvPr>
          <p:cNvSpPr txBox="1"/>
          <p:nvPr/>
        </p:nvSpPr>
        <p:spPr>
          <a:xfrm>
            <a:off x="2505363" y="6031346"/>
            <a:ext cx="8118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После установки по умолчанию будет запускаться </a:t>
            </a:r>
            <a:r>
              <a:rPr lang="en-US" b="1" dirty="0"/>
              <a:t>Windows, </a:t>
            </a:r>
            <a:r>
              <a:rPr lang="ru-RU" b="1" dirty="0"/>
              <a:t>выбор между ОС делается вызовом </a:t>
            </a:r>
            <a:r>
              <a:rPr lang="en-US" b="1" dirty="0"/>
              <a:t>Boot Manager </a:t>
            </a:r>
            <a:r>
              <a:rPr lang="ru-RU" b="1" dirty="0">
                <a:solidFill>
                  <a:srgbClr val="FF0000"/>
                </a:solidFill>
              </a:rPr>
              <a:t>кнопкой </a:t>
            </a:r>
            <a:r>
              <a:rPr lang="en-US" b="1" dirty="0">
                <a:solidFill>
                  <a:srgbClr val="FF0000"/>
                </a:solidFill>
              </a:rPr>
              <a:t>F12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932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F6F45D3-3262-18CA-9155-F0924BE17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70545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92812DF-5919-66F1-59BD-0346696DD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21376" cy="6410036"/>
          </a:xfrm>
        </p:spPr>
      </p:pic>
    </p:spTree>
    <p:extLst>
      <p:ext uri="{BB962C8B-B14F-4D97-AF65-F5344CB8AC3E}">
        <p14:creationId xmlns:p14="http://schemas.microsoft.com/office/powerpoint/2010/main" val="3074646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2AF060A-5B35-2BBE-8191-04C60319C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193" y="803564"/>
            <a:ext cx="12201193" cy="4830618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91A707-8BF4-3C65-EE1E-936471E8638F}"/>
              </a:ext>
            </a:extLst>
          </p:cNvPr>
          <p:cNvSpPr/>
          <p:nvPr/>
        </p:nvSpPr>
        <p:spPr>
          <a:xfrm>
            <a:off x="323273" y="4922982"/>
            <a:ext cx="1967345" cy="397163"/>
          </a:xfrm>
          <a:prstGeom prst="rect">
            <a:avLst/>
          </a:prstGeom>
          <a:solidFill>
            <a:srgbClr val="2F869A"/>
          </a:solidFill>
          <a:ln>
            <a:solidFill>
              <a:srgbClr val="2F86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47801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69</TotalTime>
  <Words>71</Words>
  <Application>Microsoft Office PowerPoint</Application>
  <PresentationFormat>Широкоэкранный</PresentationFormat>
  <Paragraphs>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Легкий дым</vt:lpstr>
      <vt:lpstr>Тренировочное мероприятие с  использованием АРМ ГИА-11 в ППЭ на ОС Альт Образование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Тестирования оборудования с использованием АРМ ГИА-11 в ППЭ на ОС Альт Образование </dc:title>
  <dc:creator>Sic</dc:creator>
  <cp:lastModifiedBy>TavkhaevEV</cp:lastModifiedBy>
  <cp:revision>18</cp:revision>
  <dcterms:created xsi:type="dcterms:W3CDTF">2025-12-05T07:07:33Z</dcterms:created>
  <dcterms:modified xsi:type="dcterms:W3CDTF">2026-01-20T14:58:56Z</dcterms:modified>
</cp:coreProperties>
</file>