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13" r:id="rId3"/>
    <p:sldId id="312" r:id="rId4"/>
    <p:sldId id="259" r:id="rId5"/>
    <p:sldId id="335" r:id="rId6"/>
    <p:sldId id="292" r:id="rId7"/>
    <p:sldId id="316" r:id="rId8"/>
    <p:sldId id="332" r:id="rId9"/>
    <p:sldId id="317" r:id="rId10"/>
    <p:sldId id="318" r:id="rId11"/>
    <p:sldId id="319" r:id="rId12"/>
    <p:sldId id="296" r:id="rId13"/>
    <p:sldId id="336" r:id="rId14"/>
    <p:sldId id="321" r:id="rId15"/>
    <p:sldId id="301" r:id="rId16"/>
    <p:sldId id="324" r:id="rId17"/>
    <p:sldId id="325" r:id="rId18"/>
    <p:sldId id="302" r:id="rId19"/>
    <p:sldId id="326" r:id="rId20"/>
    <p:sldId id="327" r:id="rId21"/>
    <p:sldId id="328" r:id="rId22"/>
    <p:sldId id="306" r:id="rId23"/>
    <p:sldId id="330" r:id="rId24"/>
    <p:sldId id="331" r:id="rId25"/>
    <p:sldId id="280" r:id="rId26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Nixie One" panose="020B0604020202020204" charset="0"/>
      <p:regular r:id="rId36"/>
    </p:embeddedFont>
    <p:embeddedFont>
      <p:font typeface="Roboto Slab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FF5B5B"/>
    <a:srgbClr val="FF9900"/>
    <a:srgbClr val="FF8021"/>
    <a:srgbClr val="EEEB75"/>
    <a:srgbClr val="FF8989"/>
    <a:srgbClr val="000000"/>
    <a:srgbClr val="FF6969"/>
    <a:srgbClr val="FBF878"/>
    <a:srgbClr val="DE5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44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68E28139-F3C8-AD72-CB9A-7C6469BE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>
            <a:extLst>
              <a:ext uri="{FF2B5EF4-FFF2-40B4-BE49-F238E27FC236}">
                <a16:creationId xmlns:a16="http://schemas.microsoft.com/office/drawing/2014/main" id="{0EB178EE-67C9-36AD-4454-E7DF3D7C25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>
            <a:extLst>
              <a:ext uri="{FF2B5EF4-FFF2-40B4-BE49-F238E27FC236}">
                <a16:creationId xmlns:a16="http://schemas.microsoft.com/office/drawing/2014/main" id="{8DF1DAC0-3BEF-273B-5E90-377F7EDB1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22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6E7F74AE-A905-05AA-7854-D2AD180B4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>
            <a:extLst>
              <a:ext uri="{FF2B5EF4-FFF2-40B4-BE49-F238E27FC236}">
                <a16:creationId xmlns:a16="http://schemas.microsoft.com/office/drawing/2014/main" id="{231CB35C-8F71-53F7-22BC-0873AF87D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>
            <a:extLst>
              <a:ext uri="{FF2B5EF4-FFF2-40B4-BE49-F238E27FC236}">
                <a16:creationId xmlns:a16="http://schemas.microsoft.com/office/drawing/2014/main" id="{291DC87B-E11B-8494-CDA8-F1E4756F0E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98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89"/>
            <a:ext cx="3450480" cy="2841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ЕГЭ-2026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ВТМ 28.01.2026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0604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0604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 организатора в аудитории заверяется </a:t>
            </a:r>
            <a:r>
              <a:rPr lang="ru-RU" altLang="ru-RU" sz="1800" b="1" u="sng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подписью организатора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91421" y="394231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ГИА», ППЭ-21С, ППЭ-21-П1 в штабе ППЭ в зоне видимости камер видеонаблюдения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9473" y="40500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0ABAD-AFDD-C2F5-7C25-82A420954AC1}"/>
              </a:ext>
            </a:extLst>
          </p:cNvPr>
          <p:cNvSpPr txBox="1"/>
          <p:nvPr/>
        </p:nvSpPr>
        <p:spPr>
          <a:xfrm>
            <a:off x="4848738" y="40400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 организатора в аудитории заверяется </a:t>
            </a:r>
            <a:r>
              <a:rPr lang="ru-RU" altLang="ru-RU" sz="1800" b="1" u="sng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подписью организатора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5300" y="5130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861459" y="4264680"/>
            <a:ext cx="368300" cy="368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70882" y="41663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94085" y="41872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75650" y="4265218"/>
            <a:ext cx="368300" cy="368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39985" y="1507378"/>
            <a:ext cx="536390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ответов №1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44347" y="3112928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9587656D-96FB-DA33-C3AC-232E26EBD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B300E167-876E-D77C-AB01-EF182D421BC1}"/>
              </a:ext>
            </a:extLst>
          </p:cNvPr>
          <p:cNvSpPr/>
          <p:nvPr/>
        </p:nvSpPr>
        <p:spPr>
          <a:xfrm>
            <a:off x="3694078" y="3791667"/>
            <a:ext cx="2769141" cy="8171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7F6257E9-D84A-5B54-240C-7736B7D7CBB7}"/>
              </a:ext>
            </a:extLst>
          </p:cNvPr>
          <p:cNvSpPr/>
          <p:nvPr/>
        </p:nvSpPr>
        <p:spPr>
          <a:xfrm>
            <a:off x="503081" y="3027041"/>
            <a:ext cx="2833991" cy="199092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F0324E24-4477-D264-8D0B-66C18F952CB2}"/>
              </a:ext>
            </a:extLst>
          </p:cNvPr>
          <p:cNvSpPr/>
          <p:nvPr/>
        </p:nvSpPr>
        <p:spPr>
          <a:xfrm>
            <a:off x="6340382" y="201039"/>
            <a:ext cx="2625695" cy="31063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>
            <a:extLst>
              <a:ext uri="{FF2B5EF4-FFF2-40B4-BE49-F238E27FC236}">
                <a16:creationId xmlns:a16="http://schemas.microsoft.com/office/drawing/2014/main" id="{06DC39A5-382A-7835-6183-2E8D86C014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1" name="Google Shape;161;p18">
            <a:extLst>
              <a:ext uri="{FF2B5EF4-FFF2-40B4-BE49-F238E27FC236}">
                <a16:creationId xmlns:a16="http://schemas.microsoft.com/office/drawing/2014/main" id="{B9FA3114-C0A1-A58F-D080-63DAD656402A}"/>
              </a:ext>
            </a:extLst>
          </p:cNvPr>
          <p:cNvSpPr txBox="1">
            <a:spLocks/>
          </p:cNvSpPr>
          <p:nvPr/>
        </p:nvSpPr>
        <p:spPr>
          <a:xfrm>
            <a:off x="530491" y="2890043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 algn="ctr">
              <a:spcBef>
                <a:spcPts val="600"/>
              </a:spcBef>
            </a:pP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E6CD0-CAC7-9A46-0E90-C7013ED3D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9" y="938920"/>
            <a:ext cx="5895550" cy="189131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1B33A-F1A6-B0BF-D522-A366A6C3BF3F}"/>
              </a:ext>
            </a:extLst>
          </p:cNvPr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Century Gothic" panose="020B0502020202020204" pitchFamily="3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4982C-2AB0-CC0D-F29E-FB5ADF776CA4}"/>
              </a:ext>
            </a:extLst>
          </p:cNvPr>
          <p:cNvSpPr txBox="1"/>
          <p:nvPr/>
        </p:nvSpPr>
        <p:spPr>
          <a:xfrm>
            <a:off x="6342452" y="454791"/>
            <a:ext cx="27077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Заполняется участниками экзамена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самостоятельно:</a:t>
            </a:r>
          </a:p>
          <a:p>
            <a:endParaRPr lang="ru-RU" sz="600" b="1" u="sng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7200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7200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746AAFD-77CA-8836-B3B3-AB59C4A3E4D9}"/>
              </a:ext>
            </a:extLst>
          </p:cNvPr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2215A1D7-D3BC-D743-5B23-C09E3937AC52}"/>
              </a:ext>
            </a:extLst>
          </p:cNvPr>
          <p:cNvCxnSpPr>
            <a:cxnSpLocks/>
          </p:cNvCxnSpPr>
          <p:nvPr/>
        </p:nvCxnSpPr>
        <p:spPr>
          <a:xfrm flipH="1" flipV="1">
            <a:off x="1649286" y="1884578"/>
            <a:ext cx="58030" cy="114246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8A1E5855-1169-E841-096B-2D1AB013D088}"/>
              </a:ext>
            </a:extLst>
          </p:cNvPr>
          <p:cNvCxnSpPr>
            <a:cxnSpLocks/>
          </p:cNvCxnSpPr>
          <p:nvPr/>
        </p:nvCxnSpPr>
        <p:spPr>
          <a:xfrm flipV="1">
            <a:off x="1708934" y="2370306"/>
            <a:ext cx="803896" cy="6497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16FF1FA2-D3BD-2145-2DD3-2D7083AFC13B}"/>
              </a:ext>
            </a:extLst>
          </p:cNvPr>
          <p:cNvCxnSpPr>
            <a:cxnSpLocks/>
          </p:cNvCxnSpPr>
          <p:nvPr/>
        </p:nvCxnSpPr>
        <p:spPr>
          <a:xfrm flipV="1">
            <a:off x="1723507" y="2370306"/>
            <a:ext cx="1314035" cy="651789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7165BADE-5C1E-72F0-4FBA-6726210F0257}"/>
              </a:ext>
            </a:extLst>
          </p:cNvPr>
          <p:cNvCxnSpPr>
            <a:cxnSpLocks/>
          </p:cNvCxnSpPr>
          <p:nvPr/>
        </p:nvCxnSpPr>
        <p:spPr>
          <a:xfrm flipV="1">
            <a:off x="1733110" y="2375252"/>
            <a:ext cx="2185095" cy="6448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815DB5DA-3347-28A7-92B6-54DEC2B22A3D}"/>
              </a:ext>
            </a:extLst>
          </p:cNvPr>
          <p:cNvCxnSpPr>
            <a:cxnSpLocks/>
          </p:cNvCxnSpPr>
          <p:nvPr/>
        </p:nvCxnSpPr>
        <p:spPr>
          <a:xfrm flipH="1">
            <a:off x="5179857" y="475696"/>
            <a:ext cx="1198504" cy="111962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2D7A1133-B3B1-8A08-E205-565690CA8DFF}"/>
              </a:ext>
            </a:extLst>
          </p:cNvPr>
          <p:cNvCxnSpPr>
            <a:cxnSpLocks/>
          </p:cNvCxnSpPr>
          <p:nvPr/>
        </p:nvCxnSpPr>
        <p:spPr>
          <a:xfrm flipH="1">
            <a:off x="2602955" y="461501"/>
            <a:ext cx="3775406" cy="110678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id="{1D64D96A-8827-4B3A-7D9F-AD0DF050262D}"/>
              </a:ext>
            </a:extLst>
          </p:cNvPr>
          <p:cNvCxnSpPr>
            <a:cxnSpLocks/>
          </p:cNvCxnSpPr>
          <p:nvPr/>
        </p:nvCxnSpPr>
        <p:spPr>
          <a:xfrm flipH="1">
            <a:off x="3563949" y="475695"/>
            <a:ext cx="2814412" cy="113382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85BC5975-A284-1E56-483B-7CAAF1244B11}"/>
              </a:ext>
            </a:extLst>
          </p:cNvPr>
          <p:cNvCxnSpPr>
            <a:cxnSpLocks/>
          </p:cNvCxnSpPr>
          <p:nvPr/>
        </p:nvCxnSpPr>
        <p:spPr>
          <a:xfrm flipV="1">
            <a:off x="5019283" y="2378460"/>
            <a:ext cx="145470" cy="14132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Овал 164">
            <a:extLst>
              <a:ext uri="{FF2B5EF4-FFF2-40B4-BE49-F238E27FC236}">
                <a16:creationId xmlns:a16="http://schemas.microsoft.com/office/drawing/2014/main" id="{E27172DB-0F2F-46D6-E54C-34BA49D84CE7}"/>
              </a:ext>
            </a:extLst>
          </p:cNvPr>
          <p:cNvSpPr/>
          <p:nvPr/>
        </p:nvSpPr>
        <p:spPr>
          <a:xfrm>
            <a:off x="2041884" y="1603663"/>
            <a:ext cx="995657" cy="274357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6B2F1EBC-F994-9346-A17E-988DE12EDE62}"/>
              </a:ext>
            </a:extLst>
          </p:cNvPr>
          <p:cNvSpPr/>
          <p:nvPr/>
        </p:nvSpPr>
        <p:spPr>
          <a:xfrm>
            <a:off x="3196444" y="1607770"/>
            <a:ext cx="514364" cy="253454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id="{0F9FB192-B792-6181-A066-5CCB52B8AF07}"/>
              </a:ext>
            </a:extLst>
          </p:cNvPr>
          <p:cNvSpPr/>
          <p:nvPr/>
        </p:nvSpPr>
        <p:spPr>
          <a:xfrm>
            <a:off x="4744657" y="1606898"/>
            <a:ext cx="731133" cy="246952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BC7384E6-9175-B982-13C1-17D67DC5A956}"/>
              </a:ext>
            </a:extLst>
          </p:cNvPr>
          <p:cNvSpPr/>
          <p:nvPr/>
        </p:nvSpPr>
        <p:spPr>
          <a:xfrm>
            <a:off x="1475928" y="1600396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id="{630E4656-37BE-8BF7-5BD5-61B00495B9B0}"/>
              </a:ext>
            </a:extLst>
          </p:cNvPr>
          <p:cNvSpPr/>
          <p:nvPr/>
        </p:nvSpPr>
        <p:spPr>
          <a:xfrm>
            <a:off x="3936635" y="1598863"/>
            <a:ext cx="789527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id="{4B05FB86-28E0-63DE-2649-9C79E8069E13}"/>
              </a:ext>
            </a:extLst>
          </p:cNvPr>
          <p:cNvSpPr/>
          <p:nvPr/>
        </p:nvSpPr>
        <p:spPr>
          <a:xfrm>
            <a:off x="3490914" y="2111384"/>
            <a:ext cx="1235248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id="{3B7E3179-7CB9-A582-DEB2-B54CF827B861}"/>
              </a:ext>
            </a:extLst>
          </p:cNvPr>
          <p:cNvSpPr/>
          <p:nvPr/>
        </p:nvSpPr>
        <p:spPr>
          <a:xfrm>
            <a:off x="2395738" y="2104022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0D498653-1AB0-1E1B-EDFE-836F31C795D5}"/>
              </a:ext>
            </a:extLst>
          </p:cNvPr>
          <p:cNvSpPr/>
          <p:nvPr/>
        </p:nvSpPr>
        <p:spPr>
          <a:xfrm>
            <a:off x="2938655" y="2104022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0B930DCC-B96A-928F-E0CC-FD5BC9788A2E}"/>
              </a:ext>
            </a:extLst>
          </p:cNvPr>
          <p:cNvSpPr/>
          <p:nvPr/>
        </p:nvSpPr>
        <p:spPr>
          <a:xfrm>
            <a:off x="4913225" y="2118817"/>
            <a:ext cx="514364" cy="2534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08397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B1E8539-C87D-B2BA-504F-78525CB82F9E}"/>
              </a:ext>
            </a:extLst>
          </p:cNvPr>
          <p:cNvCxnSpPr>
            <a:cxnSpLocks/>
          </p:cNvCxnSpPr>
          <p:nvPr/>
        </p:nvCxnSpPr>
        <p:spPr>
          <a:xfrm flipH="1" flipV="1">
            <a:off x="1723179" y="2260868"/>
            <a:ext cx="58030" cy="114246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EB23693-9E20-F175-7308-C515AC881D1E}"/>
              </a:ext>
            </a:extLst>
          </p:cNvPr>
          <p:cNvCxnSpPr>
            <a:cxnSpLocks/>
          </p:cNvCxnSpPr>
          <p:nvPr/>
        </p:nvCxnSpPr>
        <p:spPr>
          <a:xfrm flipV="1">
            <a:off x="1779982" y="2292887"/>
            <a:ext cx="524662" cy="114246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1C4C3D8-C22C-2C86-25F0-D51D0E449296}"/>
              </a:ext>
            </a:extLst>
          </p:cNvPr>
          <p:cNvCxnSpPr>
            <a:cxnSpLocks/>
          </p:cNvCxnSpPr>
          <p:nvPr/>
        </p:nvCxnSpPr>
        <p:spPr>
          <a:xfrm flipV="1">
            <a:off x="1779982" y="2212310"/>
            <a:ext cx="1044334" cy="122304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A4C34D66-DB39-3D01-ED56-C2909E40F2B6}"/>
              </a:ext>
            </a:extLst>
          </p:cNvPr>
          <p:cNvSpPr/>
          <p:nvPr/>
        </p:nvSpPr>
        <p:spPr>
          <a:xfrm>
            <a:off x="1584290" y="1932017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AC6DC7B-1AD5-7162-116E-6FABD7861B87}"/>
              </a:ext>
            </a:extLst>
          </p:cNvPr>
          <p:cNvSpPr/>
          <p:nvPr/>
        </p:nvSpPr>
        <p:spPr>
          <a:xfrm>
            <a:off x="2120776" y="1926930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9911A57-C300-322B-0507-38FFC4D25670}"/>
              </a:ext>
            </a:extLst>
          </p:cNvPr>
          <p:cNvSpPr/>
          <p:nvPr/>
        </p:nvSpPr>
        <p:spPr>
          <a:xfrm>
            <a:off x="2720968" y="1938127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48CE842-5AC1-5F25-8807-7B9DCADA62BA}"/>
              </a:ext>
            </a:extLst>
          </p:cNvPr>
          <p:cNvCxnSpPr>
            <a:cxnSpLocks/>
          </p:cNvCxnSpPr>
          <p:nvPr/>
        </p:nvCxnSpPr>
        <p:spPr>
          <a:xfrm flipH="1" flipV="1">
            <a:off x="5556633" y="2096017"/>
            <a:ext cx="934065" cy="2935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3A3E1CB3-8E66-C55B-093E-880B3ABC032B}"/>
              </a:ext>
            </a:extLst>
          </p:cNvPr>
          <p:cNvSpPr/>
          <p:nvPr/>
        </p:nvSpPr>
        <p:spPr>
          <a:xfrm>
            <a:off x="5059375" y="1933763"/>
            <a:ext cx="514364" cy="2534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AF37C330-6093-5BAE-7D8C-747F7E168D4F}"/>
              </a:ext>
            </a:extLst>
          </p:cNvPr>
          <p:cNvCxnSpPr>
            <a:cxnSpLocks/>
          </p:cNvCxnSpPr>
          <p:nvPr/>
        </p:nvCxnSpPr>
        <p:spPr>
          <a:xfrm flipH="1">
            <a:off x="4754664" y="1016269"/>
            <a:ext cx="469965" cy="68325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0682D37D-AFE8-0E41-7E28-58F61EB6C7E1}"/>
              </a:ext>
            </a:extLst>
          </p:cNvPr>
          <p:cNvSpPr/>
          <p:nvPr/>
        </p:nvSpPr>
        <p:spPr>
          <a:xfrm>
            <a:off x="3287169" y="1745230"/>
            <a:ext cx="1720369" cy="392763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1D5E9D0-94F4-5971-D6AF-52E0CAA51C8C}"/>
              </a:ext>
            </a:extLst>
          </p:cNvPr>
          <p:cNvCxnSpPr>
            <a:cxnSpLocks/>
          </p:cNvCxnSpPr>
          <p:nvPr/>
        </p:nvCxnSpPr>
        <p:spPr>
          <a:xfrm flipH="1" flipV="1">
            <a:off x="4310804" y="2984500"/>
            <a:ext cx="400896" cy="3777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D48A398-60E0-B2A8-C0FE-1C02C11E4A2E}"/>
              </a:ext>
            </a:extLst>
          </p:cNvPr>
          <p:cNvCxnSpPr>
            <a:cxnSpLocks/>
          </p:cNvCxnSpPr>
          <p:nvPr/>
        </p:nvCxnSpPr>
        <p:spPr>
          <a:xfrm flipV="1">
            <a:off x="4860869" y="2954989"/>
            <a:ext cx="479098" cy="4072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46100" y="2859344"/>
            <a:ext cx="4546600" cy="1377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296354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2963542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7933E6-BA40-E608-5AD4-6DF5F0F7AD0E}"/>
              </a:ext>
            </a:extLst>
          </p:cNvPr>
          <p:cNvCxnSpPr>
            <a:cxnSpLocks/>
          </p:cNvCxnSpPr>
          <p:nvPr/>
        </p:nvCxnSpPr>
        <p:spPr>
          <a:xfrm flipH="1" flipV="1">
            <a:off x="1098755" y="980768"/>
            <a:ext cx="219165" cy="18076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1139CE3-F230-93DE-527A-36CFF754F816}"/>
              </a:ext>
            </a:extLst>
          </p:cNvPr>
          <p:cNvCxnSpPr>
            <a:cxnSpLocks/>
          </p:cNvCxnSpPr>
          <p:nvPr/>
        </p:nvCxnSpPr>
        <p:spPr>
          <a:xfrm flipH="1" flipV="1">
            <a:off x="4501578" y="2475031"/>
            <a:ext cx="335893" cy="5171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68E1786-EFB4-600A-549B-4DE56EA04913}"/>
              </a:ext>
            </a:extLst>
          </p:cNvPr>
          <p:cNvCxnSpPr>
            <a:cxnSpLocks/>
          </p:cNvCxnSpPr>
          <p:nvPr/>
        </p:nvCxnSpPr>
        <p:spPr>
          <a:xfrm flipV="1">
            <a:off x="5176684" y="2478590"/>
            <a:ext cx="516193" cy="5136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53374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ответов №2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63775" y="3094090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73800" cy="5016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1525" y="317153"/>
            <a:ext cx="7600950" cy="774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b="1" dirty="0">
                <a:solidFill>
                  <a:srgbClr val="92D050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№2 («Код региона», «Код предмета» и «Название предмета») </a:t>
            </a:r>
            <a:r>
              <a:rPr lang="ru-RU" altLang="ru-RU" b="1" dirty="0">
                <a:solidFill>
                  <a:srgbClr val="92D050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6143389-D27A-97FC-474E-204A087FB47A}"/>
              </a:ext>
            </a:extLst>
          </p:cNvPr>
          <p:cNvCxnSpPr>
            <a:cxnSpLocks/>
          </p:cNvCxnSpPr>
          <p:nvPr/>
        </p:nvCxnSpPr>
        <p:spPr>
          <a:xfrm flipV="1">
            <a:off x="4008877" y="2784673"/>
            <a:ext cx="237245" cy="102768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505B493-6D03-A304-80AF-8B9C4C179942}"/>
              </a:ext>
            </a:extLst>
          </p:cNvPr>
          <p:cNvCxnSpPr>
            <a:cxnSpLocks/>
          </p:cNvCxnSpPr>
          <p:nvPr/>
        </p:nvCxnSpPr>
        <p:spPr>
          <a:xfrm flipH="1">
            <a:off x="4362074" y="1141612"/>
            <a:ext cx="305791" cy="9348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DD6ADEC0-E838-66C2-B4C9-2E2EBDF67A5A}"/>
              </a:ext>
            </a:extLst>
          </p:cNvPr>
          <p:cNvSpPr/>
          <p:nvPr/>
        </p:nvSpPr>
        <p:spPr>
          <a:xfrm>
            <a:off x="2769704" y="2175148"/>
            <a:ext cx="1897546" cy="282302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ECBCFF7-AB99-68AC-B813-1CEB3C018F83}"/>
              </a:ext>
            </a:extLst>
          </p:cNvPr>
          <p:cNvSpPr/>
          <p:nvPr/>
        </p:nvSpPr>
        <p:spPr>
          <a:xfrm>
            <a:off x="3283441" y="2457450"/>
            <a:ext cx="2167052" cy="301932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A5E6C0D-6111-7E10-5B09-C23A7DE04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2129076"/>
            <a:ext cx="1412158" cy="322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CF9E3BC-5C18-1466-D5E3-61B20EFC8658}"/>
              </a:ext>
            </a:extLst>
          </p:cNvPr>
          <p:cNvCxnSpPr>
            <a:cxnSpLocks/>
          </p:cNvCxnSpPr>
          <p:nvPr/>
        </p:nvCxnSpPr>
        <p:spPr>
          <a:xfrm flipH="1" flipV="1">
            <a:off x="6376889" y="2274989"/>
            <a:ext cx="735111" cy="552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96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1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79450" y="4125868"/>
            <a:ext cx="78994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92150" y="4125868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056F953-173B-80D3-C19D-1D8A8640AF78}"/>
              </a:ext>
            </a:extLst>
          </p:cNvPr>
          <p:cNvSpPr/>
          <p:nvPr/>
        </p:nvSpPr>
        <p:spPr>
          <a:xfrm>
            <a:off x="3283441" y="2457449"/>
            <a:ext cx="1797378" cy="501649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171C3B9-A085-E722-5B7E-D6E402043CFA}"/>
              </a:ext>
            </a:extLst>
          </p:cNvPr>
          <p:cNvSpPr/>
          <p:nvPr/>
        </p:nvSpPr>
        <p:spPr>
          <a:xfrm>
            <a:off x="2199915" y="977080"/>
            <a:ext cx="2167052" cy="301932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790C580-D86C-AA49-CA2C-839B82DC749A}"/>
              </a:ext>
            </a:extLst>
          </p:cNvPr>
          <p:cNvCxnSpPr>
            <a:cxnSpLocks/>
          </p:cNvCxnSpPr>
          <p:nvPr/>
        </p:nvCxnSpPr>
        <p:spPr>
          <a:xfrm flipH="1" flipV="1">
            <a:off x="3829050" y="1286165"/>
            <a:ext cx="353080" cy="11331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25DD0538-562F-463E-0074-F831B177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676" y="670936"/>
            <a:ext cx="1366274" cy="319958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D41FBAC-E4E6-D205-B35C-102076BE30AC}"/>
              </a:ext>
            </a:extLst>
          </p:cNvPr>
          <p:cNvCxnSpPr>
            <a:cxnSpLocks/>
          </p:cNvCxnSpPr>
          <p:nvPr/>
        </p:nvCxnSpPr>
        <p:spPr>
          <a:xfrm flipH="1">
            <a:off x="5218110" y="628422"/>
            <a:ext cx="1249058" cy="1819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70644" y="1524784"/>
            <a:ext cx="519799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814256" y="3277854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участником самостоятельно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1"/>
            <a:ext cx="2445173" cy="46863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FBC553E-2983-B8D9-B9D6-926299B6460E}"/>
              </a:ext>
            </a:extLst>
          </p:cNvPr>
          <p:cNvCxnSpPr>
            <a:cxnSpLocks/>
          </p:cNvCxnSpPr>
          <p:nvPr/>
        </p:nvCxnSpPr>
        <p:spPr>
          <a:xfrm flipV="1">
            <a:off x="5221890" y="2747099"/>
            <a:ext cx="493110" cy="81882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22672" y="3636339"/>
            <a:ext cx="7170697" cy="791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7616" y="3662598"/>
            <a:ext cx="7217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При выдаче участнику экзамена последующих ДБО №2, цифровое значение</a:t>
            </a:r>
          </a:p>
          <a:p>
            <a:r>
              <a:rPr lang="ru-RU" dirty="0">
                <a:latin typeface="Century Gothic" panose="020B0502020202020204" pitchFamily="34" charset="0"/>
              </a:rPr>
              <a:t>штрих-кода последнего ДБО №2 вносится в поле </a:t>
            </a:r>
          </a:p>
          <a:p>
            <a:r>
              <a:rPr lang="ru-RU" dirty="0">
                <a:latin typeface="Century Gothic" panose="020B0502020202020204" pitchFamily="34" charset="0"/>
              </a:rPr>
              <a:t>«Дополнительный бланк ответов №2» предыдущего ДБО №2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119AB98-691D-4703-F9CC-B46AC3509414}"/>
              </a:ext>
            </a:extLst>
          </p:cNvPr>
          <p:cNvCxnSpPr>
            <a:cxnSpLocks/>
          </p:cNvCxnSpPr>
          <p:nvPr/>
        </p:nvCxnSpPr>
        <p:spPr>
          <a:xfrm flipH="1" flipV="1">
            <a:off x="3797710" y="1582009"/>
            <a:ext cx="449825" cy="126457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23012228-6501-3235-8BA1-294ECA5A3464}"/>
              </a:ext>
            </a:extLst>
          </p:cNvPr>
          <p:cNvSpPr/>
          <p:nvPr/>
        </p:nvSpPr>
        <p:spPr>
          <a:xfrm>
            <a:off x="2404948" y="1207567"/>
            <a:ext cx="2167052" cy="301932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ул. Чкалова, 23А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772" y="1502362"/>
            <a:ext cx="885824" cy="98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734331" y="2717887"/>
            <a:ext cx="1125139" cy="81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C9C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B5B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040" y="1454150"/>
            <a:ext cx="2705100" cy="23812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0887" y="304224"/>
            <a:ext cx="3790950" cy="7429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129624" cy="86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5766" y="348247"/>
            <a:ext cx="863870" cy="8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537451" y="135636"/>
            <a:ext cx="1460500" cy="1290526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509273" cy="1371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601451" y="1292225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425771" y="1630706"/>
            <a:ext cx="57182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573977" y="3258358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4" name="Рисунок 3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D57117-0272-26C6-CFF6-C0F1E7D40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4" y="276121"/>
            <a:ext cx="3222765" cy="44551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1A2CDB2C-470F-E6AB-BE91-80E023A93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E2FCBD20-C4A8-68ED-DFDD-D1FC12600AAD}"/>
              </a:ext>
            </a:extLst>
          </p:cNvPr>
          <p:cNvSpPr/>
          <p:nvPr/>
        </p:nvSpPr>
        <p:spPr>
          <a:xfrm>
            <a:off x="3694078" y="3791667"/>
            <a:ext cx="2769141" cy="8171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D8837FD7-BDD2-C4BF-0AF6-5B00C487B804}"/>
              </a:ext>
            </a:extLst>
          </p:cNvPr>
          <p:cNvSpPr/>
          <p:nvPr/>
        </p:nvSpPr>
        <p:spPr>
          <a:xfrm>
            <a:off x="503081" y="3027041"/>
            <a:ext cx="2833991" cy="199092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9B66FE0-41E6-ECD3-8CB4-DE3F9A144BA7}"/>
              </a:ext>
            </a:extLst>
          </p:cNvPr>
          <p:cNvSpPr/>
          <p:nvPr/>
        </p:nvSpPr>
        <p:spPr>
          <a:xfrm>
            <a:off x="6340382" y="201039"/>
            <a:ext cx="2625695" cy="31063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>
            <a:extLst>
              <a:ext uri="{FF2B5EF4-FFF2-40B4-BE49-F238E27FC236}">
                <a16:creationId xmlns:a16="http://schemas.microsoft.com/office/drawing/2014/main" id="{E3E20E38-A82D-B872-4498-42162DAA5F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1" name="Google Shape;161;p18">
            <a:extLst>
              <a:ext uri="{FF2B5EF4-FFF2-40B4-BE49-F238E27FC236}">
                <a16:creationId xmlns:a16="http://schemas.microsoft.com/office/drawing/2014/main" id="{77A42914-100F-2F33-961B-8497F8F2B75D}"/>
              </a:ext>
            </a:extLst>
          </p:cNvPr>
          <p:cNvSpPr txBox="1">
            <a:spLocks/>
          </p:cNvSpPr>
          <p:nvPr/>
        </p:nvSpPr>
        <p:spPr>
          <a:xfrm>
            <a:off x="530491" y="2890043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 algn="ctr">
              <a:spcBef>
                <a:spcPts val="600"/>
              </a:spcBef>
            </a:pP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0F06AD-B415-38D1-3036-A407D87A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9" y="938920"/>
            <a:ext cx="5895550" cy="189131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6D9D1E-CAE6-F7E8-E6E5-719E4A40BAF0}"/>
              </a:ext>
            </a:extLst>
          </p:cNvPr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Century Gothic" panose="020B0502020202020204" pitchFamily="3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D8C42-4F41-6DA4-6A5C-CCC599B4A5F2}"/>
              </a:ext>
            </a:extLst>
          </p:cNvPr>
          <p:cNvSpPr txBox="1"/>
          <p:nvPr/>
        </p:nvSpPr>
        <p:spPr>
          <a:xfrm>
            <a:off x="6342452" y="454791"/>
            <a:ext cx="27077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Заполняется участниками экзамена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самостоятельно:</a:t>
            </a:r>
          </a:p>
          <a:p>
            <a:endParaRPr lang="ru-RU" sz="600" b="1" u="sng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7200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7200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F4321E1-EFCC-380C-734E-FD42CAD483EC}"/>
              </a:ext>
            </a:extLst>
          </p:cNvPr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DD3EDE2F-BDC9-4BEF-56FE-7284D611A18D}"/>
              </a:ext>
            </a:extLst>
          </p:cNvPr>
          <p:cNvCxnSpPr>
            <a:cxnSpLocks/>
          </p:cNvCxnSpPr>
          <p:nvPr/>
        </p:nvCxnSpPr>
        <p:spPr>
          <a:xfrm flipH="1" flipV="1">
            <a:off x="1649286" y="1884578"/>
            <a:ext cx="58030" cy="114246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56725384-11E1-3B28-30A7-7F931E1AE481}"/>
              </a:ext>
            </a:extLst>
          </p:cNvPr>
          <p:cNvCxnSpPr>
            <a:cxnSpLocks/>
          </p:cNvCxnSpPr>
          <p:nvPr/>
        </p:nvCxnSpPr>
        <p:spPr>
          <a:xfrm flipV="1">
            <a:off x="1708934" y="2370306"/>
            <a:ext cx="803896" cy="6497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56C57810-5A50-FFD3-6E7B-BFD513A73B05}"/>
              </a:ext>
            </a:extLst>
          </p:cNvPr>
          <p:cNvCxnSpPr>
            <a:cxnSpLocks/>
          </p:cNvCxnSpPr>
          <p:nvPr/>
        </p:nvCxnSpPr>
        <p:spPr>
          <a:xfrm flipV="1">
            <a:off x="1723507" y="2370306"/>
            <a:ext cx="1314035" cy="651789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16B02412-E124-CC83-61D3-9B0E42EEDE7B}"/>
              </a:ext>
            </a:extLst>
          </p:cNvPr>
          <p:cNvCxnSpPr>
            <a:cxnSpLocks/>
          </p:cNvCxnSpPr>
          <p:nvPr/>
        </p:nvCxnSpPr>
        <p:spPr>
          <a:xfrm flipV="1">
            <a:off x="1733110" y="2375252"/>
            <a:ext cx="2185095" cy="6448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F36BD405-DE55-5627-CCF9-C5D093AB4A91}"/>
              </a:ext>
            </a:extLst>
          </p:cNvPr>
          <p:cNvCxnSpPr>
            <a:cxnSpLocks/>
          </p:cNvCxnSpPr>
          <p:nvPr/>
        </p:nvCxnSpPr>
        <p:spPr>
          <a:xfrm flipH="1">
            <a:off x="5179857" y="475696"/>
            <a:ext cx="1198504" cy="111962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B45D119B-DFD7-3833-CA48-4E9E4C72D039}"/>
              </a:ext>
            </a:extLst>
          </p:cNvPr>
          <p:cNvCxnSpPr>
            <a:cxnSpLocks/>
          </p:cNvCxnSpPr>
          <p:nvPr/>
        </p:nvCxnSpPr>
        <p:spPr>
          <a:xfrm flipH="1">
            <a:off x="2602955" y="461501"/>
            <a:ext cx="3775406" cy="110678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id="{40EA4528-3F0B-4BD0-1C10-BD5072AB7E96}"/>
              </a:ext>
            </a:extLst>
          </p:cNvPr>
          <p:cNvCxnSpPr>
            <a:cxnSpLocks/>
          </p:cNvCxnSpPr>
          <p:nvPr/>
        </p:nvCxnSpPr>
        <p:spPr>
          <a:xfrm flipH="1">
            <a:off x="3563949" y="475695"/>
            <a:ext cx="2814412" cy="113382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8E20A6DE-9184-C624-F0B7-EFC66CEA7767}"/>
              </a:ext>
            </a:extLst>
          </p:cNvPr>
          <p:cNvCxnSpPr>
            <a:cxnSpLocks/>
          </p:cNvCxnSpPr>
          <p:nvPr/>
        </p:nvCxnSpPr>
        <p:spPr>
          <a:xfrm flipV="1">
            <a:off x="5019283" y="2378460"/>
            <a:ext cx="145470" cy="14132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Овал 164">
            <a:extLst>
              <a:ext uri="{FF2B5EF4-FFF2-40B4-BE49-F238E27FC236}">
                <a16:creationId xmlns:a16="http://schemas.microsoft.com/office/drawing/2014/main" id="{B3FB6812-80C5-EB3E-4C03-BE14FD51D854}"/>
              </a:ext>
            </a:extLst>
          </p:cNvPr>
          <p:cNvSpPr/>
          <p:nvPr/>
        </p:nvSpPr>
        <p:spPr>
          <a:xfrm>
            <a:off x="2041884" y="1603663"/>
            <a:ext cx="995657" cy="274357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7741928B-1E90-AD58-1677-991B709B8AAB}"/>
              </a:ext>
            </a:extLst>
          </p:cNvPr>
          <p:cNvSpPr/>
          <p:nvPr/>
        </p:nvSpPr>
        <p:spPr>
          <a:xfrm>
            <a:off x="3196444" y="1607770"/>
            <a:ext cx="514364" cy="253454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id="{5E09E7BD-0C29-03C1-2B49-F584E58D53DA}"/>
              </a:ext>
            </a:extLst>
          </p:cNvPr>
          <p:cNvSpPr/>
          <p:nvPr/>
        </p:nvSpPr>
        <p:spPr>
          <a:xfrm>
            <a:off x="4744657" y="1606898"/>
            <a:ext cx="731133" cy="246952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3765737E-5DDA-4FF3-566F-5F4D1F7DD65C}"/>
              </a:ext>
            </a:extLst>
          </p:cNvPr>
          <p:cNvSpPr/>
          <p:nvPr/>
        </p:nvSpPr>
        <p:spPr>
          <a:xfrm>
            <a:off x="1475928" y="1600396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id="{FE44BE02-D4C1-D5A9-F069-B23EB9189A0E}"/>
              </a:ext>
            </a:extLst>
          </p:cNvPr>
          <p:cNvSpPr/>
          <p:nvPr/>
        </p:nvSpPr>
        <p:spPr>
          <a:xfrm>
            <a:off x="3936635" y="1598863"/>
            <a:ext cx="789527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id="{3B5B4261-AFE7-DD69-A18A-A8994DBE849E}"/>
              </a:ext>
            </a:extLst>
          </p:cNvPr>
          <p:cNvSpPr/>
          <p:nvPr/>
        </p:nvSpPr>
        <p:spPr>
          <a:xfrm>
            <a:off x="3490914" y="2111384"/>
            <a:ext cx="1235248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id="{0562993E-2A0B-A717-021F-E26A8229AA3C}"/>
              </a:ext>
            </a:extLst>
          </p:cNvPr>
          <p:cNvSpPr/>
          <p:nvPr/>
        </p:nvSpPr>
        <p:spPr>
          <a:xfrm>
            <a:off x="2395738" y="2104022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395346DD-4987-B6FC-FE3F-D037F4DF7CFF}"/>
              </a:ext>
            </a:extLst>
          </p:cNvPr>
          <p:cNvSpPr/>
          <p:nvPr/>
        </p:nvSpPr>
        <p:spPr>
          <a:xfrm>
            <a:off x="2938655" y="2104022"/>
            <a:ext cx="514364" cy="25345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03862C95-21E6-65BD-E824-402F029DE18E}"/>
              </a:ext>
            </a:extLst>
          </p:cNvPr>
          <p:cNvSpPr/>
          <p:nvPr/>
        </p:nvSpPr>
        <p:spPr>
          <a:xfrm>
            <a:off x="4913225" y="2118817"/>
            <a:ext cx="514364" cy="2534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90336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Средняя часть бланка 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336549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336549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(в соответствии с образцом написания символов).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641801" y="3837776"/>
            <a:ext cx="8007501" cy="1155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23" y="530725"/>
            <a:ext cx="3418302" cy="1028700"/>
          </a:xfrm>
        </p:spPr>
        <p:txBody>
          <a:bodyPr/>
          <a:lstStyle/>
          <a:p>
            <a:r>
              <a:rPr lang="ru-RU" sz="2000" dirty="0">
                <a:latin typeface="Century Gothic" panose="020B0502020202020204" pitchFamily="34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040" y="4248273"/>
            <a:ext cx="7762121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Зачеркивание ранее написанных символов (цифр, букв) и заполнение свободных клеточек справа новыми символами (цифрами, буквами).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744354" y="3837776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Запись новых символов (цифр, букв)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0">
            <a:extLst>
              <a:ext uri="{FF2B5EF4-FFF2-40B4-BE49-F238E27FC236}">
                <a16:creationId xmlns:a16="http://schemas.microsoft.com/office/drawing/2014/main" id="{B7676E7C-6B59-CD09-5723-0C5ACEA4E843}"/>
              </a:ext>
            </a:extLst>
          </p:cNvPr>
          <p:cNvSpPr/>
          <p:nvPr/>
        </p:nvSpPr>
        <p:spPr>
          <a:xfrm>
            <a:off x="524915" y="3949508"/>
            <a:ext cx="7724779" cy="1051233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Century Gothic" panose="020B0502020202020204" pitchFamily="3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421095" y="4028034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CB9AD5A-4B05-1A95-F8EB-E52942C7F8CA}"/>
              </a:ext>
            </a:extLst>
          </p:cNvPr>
          <p:cNvSpPr/>
          <p:nvPr/>
        </p:nvSpPr>
        <p:spPr>
          <a:xfrm>
            <a:off x="4283484" y="3148127"/>
            <a:ext cx="1399605" cy="426251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7D39250-8862-DA8F-5D06-985AF7A07807}"/>
              </a:ext>
            </a:extLst>
          </p:cNvPr>
          <p:cNvCxnSpPr>
            <a:cxnSpLocks/>
          </p:cNvCxnSpPr>
          <p:nvPr/>
        </p:nvCxnSpPr>
        <p:spPr>
          <a:xfrm flipV="1">
            <a:off x="3962012" y="3500776"/>
            <a:ext cx="373674" cy="421319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93AE550-CC56-742A-4D58-FD062C5F5690}"/>
              </a:ext>
            </a:extLst>
          </p:cNvPr>
          <p:cNvCxnSpPr>
            <a:cxnSpLocks/>
          </p:cNvCxnSpPr>
          <p:nvPr/>
        </p:nvCxnSpPr>
        <p:spPr>
          <a:xfrm flipH="1">
            <a:off x="4716103" y="2120045"/>
            <a:ext cx="1516421" cy="8267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228664"/>
            <a:ext cx="4929034" cy="26548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49" y="199253"/>
            <a:ext cx="480203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Нижняя часть бланка регистрации </a:t>
            </a:r>
            <a:br>
              <a:rPr lang="ru-RU" sz="1800" b="1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itchFamily="18" charset="0"/>
              </a:rPr>
              <a:t>заполняется организатором в аудитории обязательно, если:</a:t>
            </a:r>
          </a:p>
          <a:p>
            <a:endParaRPr lang="ru-RU" sz="1000" u="sng" dirty="0">
              <a:solidFill>
                <a:srgbClr val="00B05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Участник ЕГЭ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800" b="1" u="sng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 экзамена</a:t>
            </a:r>
          </a:p>
          <a:p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                         </a:t>
            </a:r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ИЛИ</a:t>
            </a:r>
          </a:p>
          <a:p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Участник ЕГЭ </a:t>
            </a:r>
            <a:r>
              <a:rPr lang="ru-RU" sz="1800" b="1" u="sng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не завершил</a:t>
            </a:r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9800" y="45910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1212</Words>
  <Application>Microsoft Office PowerPoint</Application>
  <PresentationFormat>Экран (16:9)</PresentationFormat>
  <Paragraphs>186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Garamond</vt:lpstr>
      <vt:lpstr>Wingdings</vt:lpstr>
      <vt:lpstr>Century Gothic</vt:lpstr>
      <vt:lpstr>Roboto Slab</vt:lpstr>
      <vt:lpstr>Times New Roman</vt:lpstr>
      <vt:lpstr>Courier New</vt:lpstr>
      <vt:lpstr>Nixie One</vt:lpstr>
      <vt:lpstr>Arial Black</vt:lpstr>
      <vt:lpstr>Arial</vt:lpstr>
      <vt:lpstr>Warwick template</vt:lpstr>
      <vt:lpstr>ПРАВИЛА ЗАПОЛНЕНИЯ БЛАНКОВ  ЕГЭ-2026 ВТМ 28.01.2026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Пользователь</cp:lastModifiedBy>
  <cp:revision>215</cp:revision>
  <cp:lastPrinted>2024-02-27T11:01:26Z</cp:lastPrinted>
  <dcterms:modified xsi:type="dcterms:W3CDTF">2026-01-20T14:24:26Z</dcterms:modified>
</cp:coreProperties>
</file>